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30" r:id="rId5"/>
    <p:sldId id="329" r:id="rId6"/>
    <p:sldId id="296" r:id="rId7"/>
    <p:sldId id="325" r:id="rId8"/>
    <p:sldId id="301" r:id="rId9"/>
    <p:sldId id="326" r:id="rId10"/>
    <p:sldId id="327" r:id="rId11"/>
    <p:sldId id="328" r:id="rId12"/>
    <p:sldId id="322" r:id="rId13"/>
    <p:sldId id="324" r:id="rId14"/>
    <p:sldId id="295" r:id="rId15"/>
    <p:sldId id="297" r:id="rId16"/>
    <p:sldId id="302" r:id="rId17"/>
    <p:sldId id="323" r:id="rId18"/>
    <p:sldId id="303" r:id="rId19"/>
    <p:sldId id="291" r:id="rId20"/>
    <p:sldId id="274" r:id="rId21"/>
    <p:sldId id="275" r:id="rId22"/>
    <p:sldId id="276" r:id="rId23"/>
    <p:sldId id="268" r:id="rId24"/>
    <p:sldId id="278" r:id="rId25"/>
    <p:sldId id="269" r:id="rId26"/>
    <p:sldId id="311" r:id="rId27"/>
    <p:sldId id="264" r:id="rId28"/>
    <p:sldId id="31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D7D31"/>
    <a:srgbClr val="182028"/>
    <a:srgbClr val="5B5B59"/>
    <a:srgbClr val="484847"/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07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C-400F-A664-2F916B8B0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69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bg1">
                  <a:lumMod val="85000"/>
                </a:schemeClr>
              </a:solidFill>
              <a:ln w="25351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C-400F-A664-2F916B8B0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07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1862393988026619E-2"/>
                  <c:y val="-3.862169216230538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0C-400F-A664-2F916B8B0E0B}"/>
                </c:ext>
              </c:extLst>
            </c:dLbl>
            <c:dLbl>
              <c:idx val="1"/>
              <c:layout>
                <c:manualLayout>
                  <c:x val="7.117436392815985E-3"/>
                  <c:y val="1.931084608115269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0C-400F-A664-2F916B8B0E0B}"/>
                </c:ext>
              </c:extLst>
            </c:dLbl>
            <c:dLbl>
              <c:idx val="2"/>
              <c:layout>
                <c:manualLayout>
                  <c:x val="7.1174363928158974E-3"/>
                  <c:y val="-4.8277115202881729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0C-400F-A664-2F916B8B0E0B}"/>
                </c:ext>
              </c:extLst>
            </c:dLbl>
            <c:dLbl>
              <c:idx val="3"/>
              <c:layout>
                <c:manualLayout>
                  <c:x val="-0.12099641867787182"/>
                  <c:y val="-7.241567280432259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0C-400F-A664-2F916B8B0E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98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0C-400F-A664-2F916B8B0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048944"/>
        <c:axId val="714049504"/>
      </c:lineChart>
      <c:catAx>
        <c:axId val="7140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8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14049504"/>
        <c:crosses val="autoZero"/>
        <c:auto val="1"/>
        <c:lblAlgn val="ctr"/>
        <c:lblOffset val="100"/>
        <c:noMultiLvlLbl val="0"/>
      </c:catAx>
      <c:valAx>
        <c:axId val="714049504"/>
        <c:scaling>
          <c:orientation val="minMax"/>
        </c:scaling>
        <c:delete val="0"/>
        <c:axPos val="l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pPr>
            <a:endParaRPr lang="zh-CN"/>
          </a:p>
        </c:txPr>
        <c:crossAx val="714048944"/>
        <c:crosses val="autoZero"/>
        <c:crossBetween val="between"/>
      </c:valAx>
      <c:spPr>
        <a:noFill/>
        <a:ln w="2535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BA89-EBEE-4922-8FEA-58535B6D7C7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37B-33BA-4D46-9E1B-CBC28866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6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9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3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5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95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5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64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8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3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7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6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3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55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B68C-CC21-4C3D-8D70-08D80D449C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3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8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7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8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9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5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4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8BEE7-AE0F-4D1C-920F-69BEBAF4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1DA07-BE28-4F9A-8523-BB1714C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3BD80-135D-4C35-8851-C4136B0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E9C-BB9E-43E0-BF24-36C1308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728C-D1C1-46FF-9B7A-479FF58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532E-E8F5-4805-A5E8-12F54336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0EDC-8FEB-419E-8CE6-F26475F4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DB0FD-2949-4796-BCFA-E31405CC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DE1BA-95AE-4E89-B879-83AF170A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A0BE-8D29-453D-885D-32A1C41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4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141E1-5899-4E27-B7EB-55F2A1EC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CEC15-2487-4C61-98C6-57883A27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0F3F-EDE6-408C-820A-60D3A562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34093-2438-4238-B788-12FE2FA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C274-0AF7-4EA6-9D13-1441F0B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7642-7B39-4F69-9984-883812E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113B5-5A49-4074-8DAA-5367DD2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8582-6870-4A18-BD9A-C44B6249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C8CD-B80E-44D5-8B94-C8F6EAF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44F8A-C71A-4231-A60D-F8FE338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2BC7-484F-40DB-B4F2-11F03B1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26162-08DF-4B72-BB98-EED00261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4148-EE74-44DC-A1E8-BCDFF09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0F91-CE80-4ED3-BCC7-2FAA7E0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F3066-AC3F-429F-961D-E1F8FB1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C9ED-3E66-4B9C-95A3-48DF434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8A639-BFBA-4D05-AA70-F15A5639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BC033-F6E2-4930-BA4E-CC7283F6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D56BB-FDDA-4CEE-B7E3-FBEF7F9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E3908-BEA6-4F53-9C3A-630DB11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FE26-6EEA-40B7-AACB-F6CD8924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97C45-105B-4A14-8C6F-DC30E8A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F7023-752A-4088-9023-1D47662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1CA7A-A65B-4276-80E6-1533F119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F4E84-9144-4749-86B7-C6EDE720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04633-A787-4219-A72A-E5CB9C78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B61F-BA69-4705-BAD0-37D92DA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CD89-BA3D-4392-BE82-55071CDD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41E33-4D5C-43E8-8DC5-AFC9DF6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59F1-02E5-40DF-BB54-18228E3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44BCE-26CF-44A5-B8C4-C75F72B7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8C87A-75B2-4E00-990B-E538144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790D9-B0C5-4354-8CCF-92FDE71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56721-A988-4387-8359-5CE13ED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9B15E-0967-45E7-9A40-B4FC5D2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5F833-6ECC-4EFE-9CBB-3EDE83F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40E7-CB0C-4757-82F3-9ADD4C3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82AE-EB4A-46E7-9BD0-F773221C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230EC-B593-4819-BD4D-1A2B6711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DF9EB-0356-47FC-A4F9-16A45AF7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E5BC2-EBB6-4677-9A73-29DEEB67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0B16C-E463-4603-A6A3-1E8B60E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2847-B6A1-4720-8E27-60B1B25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DBB1A-7ACF-47C6-BAB0-60F090E8D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01DB4-2B98-4ED8-8EBB-0F1C0EBE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B5A30-EAEA-4665-98C4-EDA58C44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3CB8C-468C-4E86-9CF9-3230DB21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7213-A3F0-4549-AD40-CFCDA6AF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714B8-98BF-41BB-929E-EA376A1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EEBEE-E228-48CD-A36F-3AC5A50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F03FF-7368-413E-AEFF-65235B11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537BC-EDF7-4929-97D1-C72E82C9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D67CB-9EA1-4B47-8BC8-1C6504E9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01A2C-F4D7-4EA8-802C-FDF9DA1EFC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30B818-DB36-4D93-8C94-E822748AB30F}"/>
              </a:ext>
            </a:extLst>
          </p:cNvPr>
          <p:cNvGrpSpPr/>
          <p:nvPr/>
        </p:nvGrpSpPr>
        <p:grpSpPr>
          <a:xfrm>
            <a:off x="2815772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78CDC-4EFF-473D-AC3F-6A2F03797DBD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72EFD-4D03-4A5B-887F-943D9C16A51A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B379AA-6E0E-450C-B664-6263E53AF03D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131180-D684-4BB1-97DB-6A943427D21D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F37064-5EA7-4179-A0CF-B28A43A9E327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2BF7-3635-4024-8281-F77F21A81BBF}"/>
              </a:ext>
            </a:extLst>
          </p:cNvPr>
          <p:cNvSpPr txBox="1"/>
          <p:nvPr/>
        </p:nvSpPr>
        <p:spPr>
          <a:xfrm>
            <a:off x="3546023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09A76-EA71-4C57-8118-88D83F809D3D}"/>
              </a:ext>
            </a:extLst>
          </p:cNvPr>
          <p:cNvSpPr txBox="1"/>
          <p:nvPr/>
        </p:nvSpPr>
        <p:spPr>
          <a:xfrm>
            <a:off x="3942991" y="2935715"/>
            <a:ext cx="6109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项目架构与框架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3546023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D94E022-5437-4FEB-AADF-FB9559B10C39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42E4BFDB-C180-4342-8A1F-829E43069658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2">
            <a:extLst>
              <a:ext uri="{FF2B5EF4-FFF2-40B4-BE49-F238E27FC236}">
                <a16:creationId xmlns:a16="http://schemas.microsoft.com/office/drawing/2014/main" id="{BD2BD4E8-C453-4336-BC79-A33E21AE134A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95A9C-D308-41E7-AB55-B078B4FD8D47}"/>
              </a:ext>
            </a:extLst>
          </p:cNvPr>
          <p:cNvSpPr txBox="1"/>
          <p:nvPr/>
        </p:nvSpPr>
        <p:spPr>
          <a:xfrm>
            <a:off x="5406501" y="5305702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组长：梁聪聪 组员：梅意婕 白伟婷 韩家乐</a:t>
            </a:r>
          </a:p>
        </p:txBody>
      </p:sp>
    </p:spTree>
    <p:extLst>
      <p:ext uri="{BB962C8B-B14F-4D97-AF65-F5344CB8AC3E}">
        <p14:creationId xmlns:p14="http://schemas.microsoft.com/office/powerpoint/2010/main" val="37830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984812" y="1260508"/>
            <a:ext cx="85034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任意多边形 53"/>
          <p:cNvSpPr/>
          <p:nvPr/>
        </p:nvSpPr>
        <p:spPr bwMode="auto">
          <a:xfrm>
            <a:off x="2306744" y="1152958"/>
            <a:ext cx="2309355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1.5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技术架构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20" y="1100831"/>
            <a:ext cx="2309356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336" y="1260508"/>
            <a:ext cx="21371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Spring Boot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0F9B5D-3ED7-4183-B3DD-514ABF02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53" y="2925469"/>
            <a:ext cx="5180658" cy="295834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6403B6A-4EE0-4B7C-BC70-9307D5B120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4106AC-5E16-49DF-8E44-8F9F3ED8F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178" y="2853834"/>
            <a:ext cx="474767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575440" y="1465712"/>
            <a:ext cx="3820583" cy="2120868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3" y="1194806"/>
              <a:ext cx="2264827" cy="1682698"/>
              <a:chOff x="1708553" y="413218"/>
              <a:chExt cx="2263738" cy="1682938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3" y="1723674"/>
                <a:ext cx="2263738" cy="203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08553" y="413218"/>
                <a:ext cx="1367421" cy="561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拓扑图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927605"/>
                <a:ext cx="287131" cy="168551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1.6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拓扑架构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BCB22F-A9D3-4901-B4C5-210C896B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99" y="1196146"/>
            <a:ext cx="4602879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AC775FA-87C2-4240-A57A-38B6C97A6E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22">
            <a:extLst>
              <a:ext uri="{FF2B5EF4-FFF2-40B4-BE49-F238E27FC236}">
                <a16:creationId xmlns:a16="http://schemas.microsoft.com/office/drawing/2014/main" id="{3953FFD9-4F2D-4C1D-A10F-A696570BD53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36C1DD7-B894-4E18-AB14-19315AA229FC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F215F061-BC3C-4E30-8033-2FCBC6DF89B7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630B9590-9540-4FDF-937E-F0DE7C147C80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07E93F-5351-421D-8665-92852BCDE67E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FF1F55-8B90-4B4D-B2BD-521E6CECBBD9}"/>
              </a:ext>
            </a:extLst>
          </p:cNvPr>
          <p:cNvGrpSpPr/>
          <p:nvPr/>
        </p:nvGrpSpPr>
        <p:grpSpPr>
          <a:xfrm>
            <a:off x="5725352" y="2497471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3D0C5E6D-D413-49FC-9023-DF14464E050C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7AAB95F2-BD91-4A0B-AB52-AAA237A11143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  <a:endCxn id="63" idx="0"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94415" y="2007288"/>
            <a:ext cx="4997344" cy="336482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705911" y="5410656"/>
            <a:ext cx="2410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EC303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The title content</a:t>
            </a:r>
            <a:endParaRPr lang="zh-CN" altLang="en-US" sz="2400" dirty="0">
              <a:solidFill>
                <a:srgbClr val="FEC303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5911" y="5925745"/>
            <a:ext cx="5267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web designer, I am always looking for awesome photos to include in my designs and mockups. I hate buying stock photos just to use them once. 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1" y="2091851"/>
            <a:ext cx="4799647" cy="3195698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7297992" y="6095"/>
            <a:ext cx="2085763" cy="4351446"/>
            <a:chOff x="5473494" y="4571"/>
            <a:chExt cx="1564322" cy="3263584"/>
          </a:xfrm>
        </p:grpSpPr>
        <p:sp>
          <p:nvSpPr>
            <p:cNvPr id="37" name="椭圆 36"/>
            <p:cNvSpPr/>
            <p:nvPr/>
          </p:nvSpPr>
          <p:spPr>
            <a:xfrm>
              <a:off x="5473494" y="1703833"/>
              <a:ext cx="1564322" cy="1564322"/>
            </a:xfrm>
            <a:prstGeom prst="ellipse">
              <a:avLst/>
            </a:prstGeom>
            <a:solidFill>
              <a:srgbClr val="FEC30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44" name="直接连接符 43"/>
            <p:cNvCxnSpPr>
              <a:cxnSpLocks/>
            </p:cNvCxnSpPr>
            <p:nvPr/>
          </p:nvCxnSpPr>
          <p:spPr>
            <a:xfrm>
              <a:off x="6255655" y="4571"/>
              <a:ext cx="0" cy="1706234"/>
            </a:xfrm>
            <a:prstGeom prst="line">
              <a:avLst/>
            </a:pr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759" y="1909141"/>
              <a:ext cx="685791" cy="685791"/>
            </a:xfrm>
            <a:prstGeom prst="rect">
              <a:avLst/>
            </a:prstGeom>
          </p:spPr>
        </p:pic>
        <p:sp>
          <p:nvSpPr>
            <p:cNvPr id="82" name="矩形 81"/>
            <p:cNvSpPr/>
            <p:nvPr/>
          </p:nvSpPr>
          <p:spPr>
            <a:xfrm>
              <a:off x="5786056" y="2650198"/>
              <a:ext cx="98616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20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85769" y="6096"/>
            <a:ext cx="1294409" cy="2381256"/>
            <a:chOff x="4789326" y="4572"/>
            <a:chExt cx="970807" cy="1785942"/>
          </a:xfrm>
        </p:grpSpPr>
        <p:sp>
          <p:nvSpPr>
            <p:cNvPr id="6" name="椭圆 5"/>
            <p:cNvSpPr/>
            <p:nvPr/>
          </p:nvSpPr>
          <p:spPr>
            <a:xfrm>
              <a:off x="4789326" y="819707"/>
              <a:ext cx="970807" cy="97080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12" name="直接连接符 11"/>
            <p:cNvCxnSpPr>
              <a:cxnSpLocks/>
              <a:endCxn id="6" idx="0"/>
            </p:cNvCxnSpPr>
            <p:nvPr/>
          </p:nvCxnSpPr>
          <p:spPr>
            <a:xfrm>
              <a:off x="5274729" y="4572"/>
              <a:ext cx="1" cy="8151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411" y="981879"/>
              <a:ext cx="310635" cy="310635"/>
            </a:xfrm>
            <a:prstGeom prst="rect">
              <a:avLst/>
            </a:prstGeom>
          </p:spPr>
        </p:pic>
        <p:sp>
          <p:nvSpPr>
            <p:cNvPr id="83" name="矩形 82"/>
            <p:cNvSpPr/>
            <p:nvPr/>
          </p:nvSpPr>
          <p:spPr>
            <a:xfrm>
              <a:off x="4971352" y="1333499"/>
              <a:ext cx="705642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3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9667" y="1105"/>
            <a:ext cx="1034151" cy="2646588"/>
            <a:chOff x="8069750" y="828"/>
            <a:chExt cx="775613" cy="1984941"/>
          </a:xfrm>
        </p:grpSpPr>
        <p:sp>
          <p:nvSpPr>
            <p:cNvPr id="40" name="椭圆 39"/>
            <p:cNvSpPr/>
            <p:nvPr/>
          </p:nvSpPr>
          <p:spPr>
            <a:xfrm>
              <a:off x="8069750" y="1254882"/>
              <a:ext cx="730887" cy="73088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5" name="直接连接符 54"/>
            <p:cNvCxnSpPr>
              <a:cxnSpLocks/>
              <a:endCxn id="40" idx="0"/>
            </p:cNvCxnSpPr>
            <p:nvPr/>
          </p:nvCxnSpPr>
          <p:spPr>
            <a:xfrm>
              <a:off x="8435194" y="828"/>
              <a:ext cx="0" cy="1254055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2651" y="1334825"/>
              <a:ext cx="385088" cy="385088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8070792" y="1655226"/>
              <a:ext cx="77457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6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361761" y="6096"/>
            <a:ext cx="1198737" cy="2882708"/>
            <a:chOff x="7021320" y="4572"/>
            <a:chExt cx="899053" cy="2162031"/>
          </a:xfrm>
        </p:grpSpPr>
        <p:sp>
          <p:nvSpPr>
            <p:cNvPr id="39" name="椭圆 38"/>
            <p:cNvSpPr/>
            <p:nvPr/>
          </p:nvSpPr>
          <p:spPr>
            <a:xfrm>
              <a:off x="7021320" y="1267550"/>
              <a:ext cx="899053" cy="899053"/>
            </a:xfrm>
            <a:prstGeom prst="ellipse">
              <a:avLst/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3" name="直接连接符 52"/>
            <p:cNvCxnSpPr>
              <a:cxnSpLocks/>
              <a:endCxn id="39" idx="0"/>
            </p:cNvCxnSpPr>
            <p:nvPr/>
          </p:nvCxnSpPr>
          <p:spPr>
            <a:xfrm>
              <a:off x="7470846" y="4572"/>
              <a:ext cx="1" cy="1262978"/>
            </a:xfrm>
            <a:prstGeom prst="line">
              <a:avLst/>
            </a:prstGeom>
            <a:ln>
              <a:solidFill>
                <a:schemeClr val="bg1">
                  <a:lumMod val="50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87" y="1267856"/>
              <a:ext cx="578162" cy="578162"/>
            </a:xfrm>
            <a:prstGeom prst="rect">
              <a:avLst/>
            </a:prstGeom>
          </p:spPr>
        </p:pic>
        <p:sp>
          <p:nvSpPr>
            <p:cNvPr id="88" name="矩形 87"/>
            <p:cNvSpPr/>
            <p:nvPr/>
          </p:nvSpPr>
          <p:spPr>
            <a:xfrm>
              <a:off x="7121525" y="1806629"/>
              <a:ext cx="774571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7087760" y="4447113"/>
            <a:ext cx="23762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642895" y="11088"/>
            <a:ext cx="526408" cy="1581496"/>
            <a:chOff x="6482171" y="8316"/>
            <a:chExt cx="394806" cy="1186122"/>
          </a:xfrm>
        </p:grpSpPr>
        <p:cxnSp>
          <p:nvCxnSpPr>
            <p:cNvPr id="56" name="直接连接符 55"/>
            <p:cNvCxnSpPr>
              <a:cxnSpLocks/>
              <a:endCxn id="42" idx="0"/>
            </p:cNvCxnSpPr>
            <p:nvPr/>
          </p:nvCxnSpPr>
          <p:spPr>
            <a:xfrm>
              <a:off x="6679574" y="8316"/>
              <a:ext cx="0" cy="791316"/>
            </a:xfrm>
            <a:prstGeom prst="line">
              <a:avLst/>
            </a:prstGeom>
            <a:ln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6482171" y="799632"/>
              <a:ext cx="394806" cy="394806"/>
              <a:chOff x="8642895" y="1675776"/>
              <a:chExt cx="526408" cy="52640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8642895" y="1675776"/>
                <a:ext cx="526408" cy="526408"/>
              </a:xfrm>
              <a:prstGeom prst="ellipse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00"/>
              </a:p>
            </p:txBody>
          </p:sp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6266" y="1736359"/>
                <a:ext cx="340407" cy="340407"/>
              </a:xfrm>
              <a:prstGeom prst="rect">
                <a:avLst/>
              </a:prstGeom>
            </p:spPr>
          </p:pic>
        </p:grp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4120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8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任意多边形 45"/>
          <p:cNvSpPr/>
          <p:nvPr/>
        </p:nvSpPr>
        <p:spPr>
          <a:xfrm>
            <a:off x="-10584" y="1"/>
            <a:ext cx="3619501" cy="3145367"/>
          </a:xfrm>
          <a:custGeom>
            <a:avLst/>
            <a:gdLst>
              <a:gd name="connsiteX0" fmla="*/ 0 w 2759843"/>
              <a:gd name="connsiteY0" fmla="*/ 0 h 2435752"/>
              <a:gd name="connsiteX1" fmla="*/ 2169534 w 2759843"/>
              <a:gd name="connsiteY1" fmla="*/ 0 h 2435752"/>
              <a:gd name="connsiteX2" fmla="*/ 2759843 w 2759843"/>
              <a:gd name="connsiteY2" fmla="*/ 590309 h 2435752"/>
              <a:gd name="connsiteX3" fmla="*/ 914400 w 2759843"/>
              <a:gd name="connsiteY3" fmla="*/ 2435752 h 2435752"/>
              <a:gd name="connsiteX4" fmla="*/ 0 w 2759843"/>
              <a:gd name="connsiteY4" fmla="*/ 1521352 h 2435752"/>
              <a:gd name="connsiteX5" fmla="*/ 0 w 2759843"/>
              <a:gd name="connsiteY5" fmla="*/ 0 h 2435752"/>
              <a:gd name="connsiteX0" fmla="*/ 0 w 2759843"/>
              <a:gd name="connsiteY0" fmla="*/ 0 h 2435752"/>
              <a:gd name="connsiteX1" fmla="*/ 2169534 w 2759843"/>
              <a:gd name="connsiteY1" fmla="*/ 0 h 2435752"/>
              <a:gd name="connsiteX2" fmla="*/ 2759843 w 2759843"/>
              <a:gd name="connsiteY2" fmla="*/ 590309 h 2435752"/>
              <a:gd name="connsiteX3" fmla="*/ 914400 w 2759843"/>
              <a:gd name="connsiteY3" fmla="*/ 2435752 h 2435752"/>
              <a:gd name="connsiteX4" fmla="*/ 0 w 2759843"/>
              <a:gd name="connsiteY4" fmla="*/ 1740427 h 2435752"/>
              <a:gd name="connsiteX5" fmla="*/ 0 w 2759843"/>
              <a:gd name="connsiteY5" fmla="*/ 0 h 2435752"/>
              <a:gd name="connsiteX0" fmla="*/ 0 w 2759843"/>
              <a:gd name="connsiteY0" fmla="*/ 0 h 2472623"/>
              <a:gd name="connsiteX1" fmla="*/ 2169534 w 2759843"/>
              <a:gd name="connsiteY1" fmla="*/ 0 h 2472623"/>
              <a:gd name="connsiteX2" fmla="*/ 2759843 w 2759843"/>
              <a:gd name="connsiteY2" fmla="*/ 590309 h 2472623"/>
              <a:gd name="connsiteX3" fmla="*/ 862780 w 2759843"/>
              <a:gd name="connsiteY3" fmla="*/ 2472623 h 2472623"/>
              <a:gd name="connsiteX4" fmla="*/ 0 w 2759843"/>
              <a:gd name="connsiteY4" fmla="*/ 1740427 h 2472623"/>
              <a:gd name="connsiteX5" fmla="*/ 0 w 2759843"/>
              <a:gd name="connsiteY5" fmla="*/ 0 h 2472623"/>
              <a:gd name="connsiteX0" fmla="*/ 0 w 2759843"/>
              <a:gd name="connsiteY0" fmla="*/ 0 h 2472623"/>
              <a:gd name="connsiteX1" fmla="*/ 2169534 w 2759843"/>
              <a:gd name="connsiteY1" fmla="*/ 0 h 2472623"/>
              <a:gd name="connsiteX2" fmla="*/ 2759843 w 2759843"/>
              <a:gd name="connsiteY2" fmla="*/ 590309 h 2472623"/>
              <a:gd name="connsiteX3" fmla="*/ 875480 w 2759843"/>
              <a:gd name="connsiteY3" fmla="*/ 2472623 h 2472623"/>
              <a:gd name="connsiteX4" fmla="*/ 0 w 2759843"/>
              <a:gd name="connsiteY4" fmla="*/ 1740427 h 2472623"/>
              <a:gd name="connsiteX5" fmla="*/ 0 w 2759843"/>
              <a:gd name="connsiteY5" fmla="*/ 0 h 2472623"/>
              <a:gd name="connsiteX0" fmla="*/ 0 w 2759843"/>
              <a:gd name="connsiteY0" fmla="*/ 0 h 2447223"/>
              <a:gd name="connsiteX1" fmla="*/ 2169534 w 2759843"/>
              <a:gd name="connsiteY1" fmla="*/ 0 h 2447223"/>
              <a:gd name="connsiteX2" fmla="*/ 2759843 w 2759843"/>
              <a:gd name="connsiteY2" fmla="*/ 590309 h 2447223"/>
              <a:gd name="connsiteX3" fmla="*/ 894530 w 2759843"/>
              <a:gd name="connsiteY3" fmla="*/ 2447223 h 2447223"/>
              <a:gd name="connsiteX4" fmla="*/ 0 w 2759843"/>
              <a:gd name="connsiteY4" fmla="*/ 1740427 h 2447223"/>
              <a:gd name="connsiteX5" fmla="*/ 0 w 2759843"/>
              <a:gd name="connsiteY5" fmla="*/ 0 h 2447223"/>
              <a:gd name="connsiteX0" fmla="*/ 0 w 2759843"/>
              <a:gd name="connsiteY0" fmla="*/ 0 h 2447223"/>
              <a:gd name="connsiteX1" fmla="*/ 2169534 w 2759843"/>
              <a:gd name="connsiteY1" fmla="*/ 0 h 2447223"/>
              <a:gd name="connsiteX2" fmla="*/ 2759843 w 2759843"/>
              <a:gd name="connsiteY2" fmla="*/ 590309 h 2447223"/>
              <a:gd name="connsiteX3" fmla="*/ 875480 w 2759843"/>
              <a:gd name="connsiteY3" fmla="*/ 2447223 h 2447223"/>
              <a:gd name="connsiteX4" fmla="*/ 0 w 2759843"/>
              <a:gd name="connsiteY4" fmla="*/ 1740427 h 2447223"/>
              <a:gd name="connsiteX5" fmla="*/ 0 w 2759843"/>
              <a:gd name="connsiteY5" fmla="*/ 0 h 2447223"/>
              <a:gd name="connsiteX0" fmla="*/ 0 w 2759843"/>
              <a:gd name="connsiteY0" fmla="*/ 0 h 2466273"/>
              <a:gd name="connsiteX1" fmla="*/ 2169534 w 2759843"/>
              <a:gd name="connsiteY1" fmla="*/ 0 h 2466273"/>
              <a:gd name="connsiteX2" fmla="*/ 2759843 w 2759843"/>
              <a:gd name="connsiteY2" fmla="*/ 590309 h 2466273"/>
              <a:gd name="connsiteX3" fmla="*/ 885005 w 2759843"/>
              <a:gd name="connsiteY3" fmla="*/ 2466273 h 2466273"/>
              <a:gd name="connsiteX4" fmla="*/ 0 w 2759843"/>
              <a:gd name="connsiteY4" fmla="*/ 1740427 h 2466273"/>
              <a:gd name="connsiteX5" fmla="*/ 0 w 2759843"/>
              <a:gd name="connsiteY5" fmla="*/ 0 h 2466273"/>
              <a:gd name="connsiteX0" fmla="*/ 0 w 2759843"/>
              <a:gd name="connsiteY0" fmla="*/ 0 h 2359593"/>
              <a:gd name="connsiteX1" fmla="*/ 2169534 w 2759843"/>
              <a:gd name="connsiteY1" fmla="*/ 0 h 2359593"/>
              <a:gd name="connsiteX2" fmla="*/ 2759843 w 2759843"/>
              <a:gd name="connsiteY2" fmla="*/ 590309 h 2359593"/>
              <a:gd name="connsiteX3" fmla="*/ 877385 w 2759843"/>
              <a:gd name="connsiteY3" fmla="*/ 2359593 h 2359593"/>
              <a:gd name="connsiteX4" fmla="*/ 0 w 2759843"/>
              <a:gd name="connsiteY4" fmla="*/ 1740427 h 2359593"/>
              <a:gd name="connsiteX5" fmla="*/ 0 w 2759843"/>
              <a:gd name="connsiteY5" fmla="*/ 0 h 2359593"/>
              <a:gd name="connsiteX0" fmla="*/ 7620 w 2767463"/>
              <a:gd name="connsiteY0" fmla="*/ 0 h 2359593"/>
              <a:gd name="connsiteX1" fmla="*/ 2177154 w 2767463"/>
              <a:gd name="connsiteY1" fmla="*/ 0 h 2359593"/>
              <a:gd name="connsiteX2" fmla="*/ 2767463 w 2767463"/>
              <a:gd name="connsiteY2" fmla="*/ 590309 h 2359593"/>
              <a:gd name="connsiteX3" fmla="*/ 885005 w 2767463"/>
              <a:gd name="connsiteY3" fmla="*/ 2359593 h 2359593"/>
              <a:gd name="connsiteX4" fmla="*/ 0 w 2767463"/>
              <a:gd name="connsiteY4" fmla="*/ 1618507 h 2359593"/>
              <a:gd name="connsiteX5" fmla="*/ 7620 w 2767463"/>
              <a:gd name="connsiteY5" fmla="*/ 0 h 2359593"/>
              <a:gd name="connsiteX0" fmla="*/ 7620 w 2714123"/>
              <a:gd name="connsiteY0" fmla="*/ 0 h 2359593"/>
              <a:gd name="connsiteX1" fmla="*/ 2177154 w 2714123"/>
              <a:gd name="connsiteY1" fmla="*/ 0 h 2359593"/>
              <a:gd name="connsiteX2" fmla="*/ 2714123 w 2714123"/>
              <a:gd name="connsiteY2" fmla="*/ 544589 h 2359593"/>
              <a:gd name="connsiteX3" fmla="*/ 885005 w 2714123"/>
              <a:gd name="connsiteY3" fmla="*/ 2359593 h 2359593"/>
              <a:gd name="connsiteX4" fmla="*/ 0 w 2714123"/>
              <a:gd name="connsiteY4" fmla="*/ 1618507 h 2359593"/>
              <a:gd name="connsiteX5" fmla="*/ 7620 w 2714123"/>
              <a:gd name="connsiteY5" fmla="*/ 0 h 23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123" h="2359593">
                <a:moveTo>
                  <a:pt x="7620" y="0"/>
                </a:moveTo>
                <a:lnTo>
                  <a:pt x="2177154" y="0"/>
                </a:lnTo>
                <a:lnTo>
                  <a:pt x="2714123" y="544589"/>
                </a:lnTo>
                <a:lnTo>
                  <a:pt x="885005" y="2359593"/>
                </a:lnTo>
                <a:lnTo>
                  <a:pt x="0" y="1618507"/>
                </a:lnTo>
                <a:lnTo>
                  <a:pt x="762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" name="任意多边形 50"/>
          <p:cNvSpPr/>
          <p:nvPr/>
        </p:nvSpPr>
        <p:spPr>
          <a:xfrm>
            <a:off x="-10584" y="927101"/>
            <a:ext cx="9774768" cy="5933017"/>
          </a:xfrm>
          <a:custGeom>
            <a:avLst/>
            <a:gdLst>
              <a:gd name="connsiteX0" fmla="*/ 2856974 w 6657939"/>
              <a:gd name="connsiteY0" fmla="*/ 0 h 4448175"/>
              <a:gd name="connsiteX1" fmla="*/ 6657939 w 6657939"/>
              <a:gd name="connsiteY1" fmla="*/ 3839722 h 4448175"/>
              <a:gd name="connsiteX2" fmla="*/ 6055627 w 6657939"/>
              <a:gd name="connsiteY2" fmla="*/ 4448175 h 4448175"/>
              <a:gd name="connsiteX3" fmla="*/ 0 w 6657939"/>
              <a:gd name="connsiteY3" fmla="*/ 4448175 h 4448175"/>
              <a:gd name="connsiteX4" fmla="*/ 0 w 6657939"/>
              <a:gd name="connsiteY4" fmla="*/ 2886106 h 4448175"/>
              <a:gd name="connsiteX5" fmla="*/ 2856974 w 6657939"/>
              <a:gd name="connsiteY5" fmla="*/ 0 h 4448175"/>
              <a:gd name="connsiteX0" fmla="*/ 2856974 w 7292939"/>
              <a:gd name="connsiteY0" fmla="*/ 0 h 4462022"/>
              <a:gd name="connsiteX1" fmla="*/ 7292939 w 7292939"/>
              <a:gd name="connsiteY1" fmla="*/ 4462022 h 4462022"/>
              <a:gd name="connsiteX2" fmla="*/ 6055627 w 7292939"/>
              <a:gd name="connsiteY2" fmla="*/ 4448175 h 4462022"/>
              <a:gd name="connsiteX3" fmla="*/ 0 w 7292939"/>
              <a:gd name="connsiteY3" fmla="*/ 4448175 h 4462022"/>
              <a:gd name="connsiteX4" fmla="*/ 0 w 7292939"/>
              <a:gd name="connsiteY4" fmla="*/ 2886106 h 4462022"/>
              <a:gd name="connsiteX5" fmla="*/ 2856974 w 7292939"/>
              <a:gd name="connsiteY5" fmla="*/ 0 h 4462022"/>
              <a:gd name="connsiteX0" fmla="*/ 2856974 w 7292939"/>
              <a:gd name="connsiteY0" fmla="*/ 0 h 4462022"/>
              <a:gd name="connsiteX1" fmla="*/ 7292939 w 7292939"/>
              <a:gd name="connsiteY1" fmla="*/ 4462022 h 4462022"/>
              <a:gd name="connsiteX2" fmla="*/ 0 w 7292939"/>
              <a:gd name="connsiteY2" fmla="*/ 4448175 h 4462022"/>
              <a:gd name="connsiteX3" fmla="*/ 0 w 7292939"/>
              <a:gd name="connsiteY3" fmla="*/ 2886106 h 4462022"/>
              <a:gd name="connsiteX4" fmla="*/ 2856974 w 7292939"/>
              <a:gd name="connsiteY4" fmla="*/ 0 h 4462022"/>
              <a:gd name="connsiteX0" fmla="*/ 2856974 w 7331039"/>
              <a:gd name="connsiteY0" fmla="*/ 0 h 4449322"/>
              <a:gd name="connsiteX1" fmla="*/ 7331039 w 7331039"/>
              <a:gd name="connsiteY1" fmla="*/ 4449322 h 4449322"/>
              <a:gd name="connsiteX2" fmla="*/ 0 w 7331039"/>
              <a:gd name="connsiteY2" fmla="*/ 4448175 h 4449322"/>
              <a:gd name="connsiteX3" fmla="*/ 0 w 7331039"/>
              <a:gd name="connsiteY3" fmla="*/ 2886106 h 4449322"/>
              <a:gd name="connsiteX4" fmla="*/ 2856974 w 7331039"/>
              <a:gd name="connsiteY4" fmla="*/ 0 h 44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1039" h="4449322">
                <a:moveTo>
                  <a:pt x="2856974" y="0"/>
                </a:moveTo>
                <a:lnTo>
                  <a:pt x="7331039" y="4449322"/>
                </a:lnTo>
                <a:lnTo>
                  <a:pt x="0" y="4448175"/>
                </a:lnTo>
                <a:lnTo>
                  <a:pt x="0" y="2886106"/>
                </a:lnTo>
                <a:lnTo>
                  <a:pt x="2856974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967300" y="393708"/>
            <a:ext cx="3877472" cy="2104758"/>
            <a:chOff x="5322002" y="657775"/>
            <a:chExt cx="2907749" cy="1579301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322002" y="657775"/>
              <a:ext cx="2907749" cy="1579301"/>
              <a:chOff x="3010602" y="1673775"/>
              <a:chExt cx="2907749" cy="1579301"/>
            </a:xfrm>
          </p:grpSpPr>
          <p:sp>
            <p:nvSpPr>
              <p:cNvPr id="53" name="文本框 13"/>
              <p:cNvSpPr txBox="1">
                <a:spLocks noChangeArrowheads="1"/>
              </p:cNvSpPr>
              <p:nvPr/>
            </p:nvSpPr>
            <p:spPr bwMode="auto">
              <a:xfrm>
                <a:off x="3010602" y="1673775"/>
                <a:ext cx="2907749" cy="746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9600">
                    <a:solidFill>
                      <a:schemeClr val="bg1"/>
                    </a:solidFill>
                    <a:latin typeface="Helvetica-Roman-SemiB" pitchFamily="2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zh-CN" sz="5867" dirty="0">
                    <a:latin typeface="Helvetica" panose="020B0604020202020204" pitchFamily="34" charset="0"/>
                  </a:rPr>
                  <a:t>PARTTWO</a:t>
                </a:r>
                <a:endParaRPr lang="zh-CN" altLang="en-US" sz="5867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54" name="文本框 66"/>
              <p:cNvSpPr txBox="1">
                <a:spLocks noChangeArrowheads="1"/>
              </p:cNvSpPr>
              <p:nvPr/>
            </p:nvSpPr>
            <p:spPr bwMode="auto">
              <a:xfrm>
                <a:off x="3317531" y="2923602"/>
                <a:ext cx="2568262" cy="329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zh-CN" altLang="en-US" sz="1067" dirty="0">
                    <a:solidFill>
                      <a:schemeClr val="bg1"/>
                    </a:solidFill>
                  </a:rPr>
                  <a:t>要想改变我们的人生，第一步就是要改变我们的心态。只要心态是正确的，我们的世界就会的光明的。</a:t>
                </a:r>
              </a:p>
            </p:txBody>
          </p:sp>
          <p:sp>
            <p:nvSpPr>
              <p:cNvPr id="21518" name="文本框 66"/>
              <p:cNvSpPr txBox="1">
                <a:spLocks noChangeArrowheads="1"/>
              </p:cNvSpPr>
              <p:nvPr/>
            </p:nvSpPr>
            <p:spPr bwMode="auto">
              <a:xfrm>
                <a:off x="3549221" y="2294918"/>
                <a:ext cx="1732474" cy="192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67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PLEASE ADD YOUR TITLE HERE</a:t>
                </a:r>
                <a:endParaRPr lang="zh-CN" altLang="en-US" sz="1067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任意多边形 57"/>
            <p:cNvSpPr/>
            <p:nvPr/>
          </p:nvSpPr>
          <p:spPr bwMode="auto">
            <a:xfrm>
              <a:off x="6603537" y="1709181"/>
              <a:ext cx="287302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任意多边形 63"/>
          <p:cNvSpPr/>
          <p:nvPr/>
        </p:nvSpPr>
        <p:spPr>
          <a:xfrm>
            <a:off x="4013200" y="0"/>
            <a:ext cx="8178800" cy="4980517"/>
          </a:xfrm>
          <a:custGeom>
            <a:avLst/>
            <a:gdLst>
              <a:gd name="connsiteX0" fmla="*/ 0 w 6134694"/>
              <a:gd name="connsiteY0" fmla="*/ 0 h 3734845"/>
              <a:gd name="connsiteX1" fmla="*/ 202171 w 6134694"/>
              <a:gd name="connsiteY1" fmla="*/ 0 h 3734845"/>
              <a:gd name="connsiteX2" fmla="*/ 3734845 w 6134694"/>
              <a:gd name="connsiteY2" fmla="*/ 3532674 h 3734845"/>
              <a:gd name="connsiteX3" fmla="*/ 6134694 w 6134694"/>
              <a:gd name="connsiteY3" fmla="*/ 1132826 h 3734845"/>
              <a:gd name="connsiteX4" fmla="*/ 6134694 w 6134694"/>
              <a:gd name="connsiteY4" fmla="*/ 1334994 h 3734845"/>
              <a:gd name="connsiteX5" fmla="*/ 3734844 w 6134694"/>
              <a:gd name="connsiteY5" fmla="*/ 3734845 h 3734845"/>
              <a:gd name="connsiteX6" fmla="*/ 0 w 6134694"/>
              <a:gd name="connsiteY6" fmla="*/ 0 h 373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694" h="3734845">
                <a:moveTo>
                  <a:pt x="0" y="0"/>
                </a:moveTo>
                <a:lnTo>
                  <a:pt x="202171" y="0"/>
                </a:lnTo>
                <a:lnTo>
                  <a:pt x="3734845" y="3532674"/>
                </a:lnTo>
                <a:lnTo>
                  <a:pt x="6134694" y="1132826"/>
                </a:lnTo>
                <a:lnTo>
                  <a:pt x="6134694" y="1334994"/>
                </a:lnTo>
                <a:lnTo>
                  <a:pt x="3734844" y="373484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9" name="任意多边形 78"/>
          <p:cNvSpPr/>
          <p:nvPr/>
        </p:nvSpPr>
        <p:spPr>
          <a:xfrm>
            <a:off x="10469034" y="2912534"/>
            <a:ext cx="1722967" cy="3445933"/>
          </a:xfrm>
          <a:custGeom>
            <a:avLst/>
            <a:gdLst>
              <a:gd name="connsiteX0" fmla="*/ 1292248 w 1292248"/>
              <a:gd name="connsiteY0" fmla="*/ 0 h 2584496"/>
              <a:gd name="connsiteX1" fmla="*/ 1292248 w 1292248"/>
              <a:gd name="connsiteY1" fmla="*/ 213893 h 2584496"/>
              <a:gd name="connsiteX2" fmla="*/ 213893 w 1292248"/>
              <a:gd name="connsiteY2" fmla="*/ 1292248 h 2584496"/>
              <a:gd name="connsiteX3" fmla="*/ 1292248 w 1292248"/>
              <a:gd name="connsiteY3" fmla="*/ 2370603 h 2584496"/>
              <a:gd name="connsiteX4" fmla="*/ 1292248 w 1292248"/>
              <a:gd name="connsiteY4" fmla="*/ 2584496 h 2584496"/>
              <a:gd name="connsiteX5" fmla="*/ 0 w 1292248"/>
              <a:gd name="connsiteY5" fmla="*/ 1292248 h 2584496"/>
              <a:gd name="connsiteX6" fmla="*/ 1292248 w 1292248"/>
              <a:gd name="connsiteY6" fmla="*/ 0 h 258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2248" h="2584496">
                <a:moveTo>
                  <a:pt x="1292248" y="0"/>
                </a:moveTo>
                <a:lnTo>
                  <a:pt x="1292248" y="213893"/>
                </a:lnTo>
                <a:lnTo>
                  <a:pt x="213893" y="1292248"/>
                </a:lnTo>
                <a:lnTo>
                  <a:pt x="1292248" y="2370603"/>
                </a:lnTo>
                <a:lnTo>
                  <a:pt x="1292248" y="2584496"/>
                </a:lnTo>
                <a:lnTo>
                  <a:pt x="0" y="1292248"/>
                </a:lnTo>
                <a:lnTo>
                  <a:pt x="129224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-423333" y="2948517"/>
            <a:ext cx="1845733" cy="1024467"/>
          </a:xfrm>
          <a:custGeom>
            <a:avLst/>
            <a:gdLst>
              <a:gd name="connsiteX0" fmla="*/ 0 w 1279711"/>
              <a:gd name="connsiteY0" fmla="*/ 768567 h 768567"/>
              <a:gd name="connsiteX1" fmla="*/ 639856 w 1279711"/>
              <a:gd name="connsiteY1" fmla="*/ 0 h 768567"/>
              <a:gd name="connsiteX2" fmla="*/ 1279711 w 1279711"/>
              <a:gd name="connsiteY2" fmla="*/ 768567 h 768567"/>
              <a:gd name="connsiteX3" fmla="*/ 0 w 1279711"/>
              <a:gd name="connsiteY3" fmla="*/ 768567 h 768567"/>
              <a:gd name="connsiteX0" fmla="*/ 0 w 1384486"/>
              <a:gd name="connsiteY0" fmla="*/ 768567 h 768567"/>
              <a:gd name="connsiteX1" fmla="*/ 639856 w 1384486"/>
              <a:gd name="connsiteY1" fmla="*/ 0 h 768567"/>
              <a:gd name="connsiteX2" fmla="*/ 1384486 w 1384486"/>
              <a:gd name="connsiteY2" fmla="*/ 768567 h 768567"/>
              <a:gd name="connsiteX3" fmla="*/ 0 w 1384486"/>
              <a:gd name="connsiteY3" fmla="*/ 768567 h 76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486" h="768567">
                <a:moveTo>
                  <a:pt x="0" y="768567"/>
                </a:moveTo>
                <a:lnTo>
                  <a:pt x="639856" y="0"/>
                </a:lnTo>
                <a:lnTo>
                  <a:pt x="1384486" y="768567"/>
                </a:lnTo>
                <a:lnTo>
                  <a:pt x="0" y="76856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" name="文本框 66">
            <a:extLst>
              <a:ext uri="{FF2B5EF4-FFF2-40B4-BE49-F238E27FC236}">
                <a16:creationId xmlns:a16="http://schemas.microsoft.com/office/drawing/2014/main" id="{649538DA-1A02-49EB-9A92-C6EC0858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9267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1449918" y="810107"/>
            <a:ext cx="3906292" cy="1784730"/>
            <a:chOff x="2875615" y="365258"/>
            <a:chExt cx="2929118" cy="1338740"/>
          </a:xfrm>
        </p:grpSpPr>
        <p:sp>
          <p:nvSpPr>
            <p:cNvPr id="22538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懂得感恩，是收获幸福的源泉。懂得感恩，你会发现原来自己周围的一切都是那样的美好。</a:t>
              </a:r>
            </a:p>
          </p:txBody>
        </p:sp>
        <p:sp>
          <p:nvSpPr>
            <p:cNvPr id="22539" name="文本框 13"/>
            <p:cNvSpPr txBox="1">
              <a:spLocks noChangeArrowheads="1"/>
            </p:cNvSpPr>
            <p:nvPr/>
          </p:nvSpPr>
          <p:spPr bwMode="auto">
            <a:xfrm>
              <a:off x="4137581" y="365258"/>
              <a:ext cx="1653624" cy="56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PART02</a:t>
              </a:r>
              <a:endParaRPr lang="zh-CN" altLang="en-US" sz="4267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875615" y="880115"/>
              <a:ext cx="2907171" cy="28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8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8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356367" y="1286573"/>
              <a:ext cx="28727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>
            <a:off x="6235701" y="1"/>
            <a:ext cx="5956300" cy="3390900"/>
          </a:xfrm>
          <a:custGeom>
            <a:avLst/>
            <a:gdLst>
              <a:gd name="connsiteX0" fmla="*/ 0 w 4467225"/>
              <a:gd name="connsiteY0" fmla="*/ 0 h 2543175"/>
              <a:gd name="connsiteX1" fmla="*/ 4467225 w 4467225"/>
              <a:gd name="connsiteY1" fmla="*/ 0 h 2543175"/>
              <a:gd name="connsiteX2" fmla="*/ 4467225 w 4467225"/>
              <a:gd name="connsiteY2" fmla="*/ 2543175 h 2543175"/>
              <a:gd name="connsiteX3" fmla="*/ 0 w 4467225"/>
              <a:gd name="connsiteY3" fmla="*/ 2543175 h 2543175"/>
              <a:gd name="connsiteX4" fmla="*/ 0 w 4467225"/>
              <a:gd name="connsiteY4" fmla="*/ 1386931 h 2543175"/>
              <a:gd name="connsiteX5" fmla="*/ 198867 w 4467225"/>
              <a:gd name="connsiteY5" fmla="*/ 1271588 h 2543175"/>
              <a:gd name="connsiteX6" fmla="*/ 0 w 4467225"/>
              <a:gd name="connsiteY6" fmla="*/ 1156245 h 2543175"/>
              <a:gd name="connsiteX7" fmla="*/ 0 w 4467225"/>
              <a:gd name="connsiteY7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7225" h="2543175">
                <a:moveTo>
                  <a:pt x="0" y="0"/>
                </a:moveTo>
                <a:lnTo>
                  <a:pt x="4467225" y="0"/>
                </a:lnTo>
                <a:lnTo>
                  <a:pt x="4467225" y="2543175"/>
                </a:lnTo>
                <a:lnTo>
                  <a:pt x="0" y="2543175"/>
                </a:lnTo>
                <a:lnTo>
                  <a:pt x="0" y="1386931"/>
                </a:lnTo>
                <a:lnTo>
                  <a:pt x="198867" y="1271588"/>
                </a:lnTo>
                <a:lnTo>
                  <a:pt x="0" y="11562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" y="3389885"/>
            <a:ext cx="6236208" cy="3456432"/>
          </a:xfrm>
          <a:prstGeom prst="rect">
            <a:avLst/>
          </a:prstGeom>
        </p:spPr>
      </p:pic>
      <p:sp>
        <p:nvSpPr>
          <p:cNvPr id="15" name="文本框 66">
            <a:extLst>
              <a:ext uri="{FF2B5EF4-FFF2-40B4-BE49-F238E27FC236}">
                <a16:creationId xmlns:a16="http://schemas.microsoft.com/office/drawing/2014/main" id="{FB6FD4E4-1D6C-47AE-BB02-5B980C5C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95384" y="3810001"/>
            <a:ext cx="6441016" cy="2616200"/>
            <a:chOff x="4046335" y="2857499"/>
            <a:chExt cx="4830965" cy="1962150"/>
          </a:xfrm>
        </p:grpSpPr>
        <p:grpSp>
          <p:nvGrpSpPr>
            <p:cNvPr id="22534" name="组合 6"/>
            <p:cNvGrpSpPr>
              <a:grpSpLocks/>
            </p:cNvGrpSpPr>
            <p:nvPr/>
          </p:nvGrpSpPr>
          <p:grpSpPr bwMode="auto">
            <a:xfrm>
              <a:off x="5125880" y="3275012"/>
              <a:ext cx="3303726" cy="990737"/>
              <a:chOff x="5125880" y="3227387"/>
              <a:chExt cx="3303726" cy="990737"/>
            </a:xfrm>
          </p:grpSpPr>
          <p:sp>
            <p:nvSpPr>
              <p:cNvPr id="46" name="文本框 66"/>
              <p:cNvSpPr txBox="1">
                <a:spLocks noChangeArrowheads="1"/>
              </p:cNvSpPr>
              <p:nvPr/>
            </p:nvSpPr>
            <p:spPr bwMode="auto">
              <a:xfrm>
                <a:off x="5175094" y="3619499"/>
                <a:ext cx="3254512" cy="59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067" dirty="0">
                    <a:solidFill>
                      <a:schemeClr val="bg1"/>
                    </a:solidFill>
                  </a:rPr>
                  <a:t>每颗珍珠原本都是一粒沙子，但并不是每一粒沙子都能成为一颗珍珠。想要卓尔不群，就要有鹤立鸡群的资本。忍受不了打击和挫折，承受不住忽视和平淡，就很难达到辉煌。年轻人要想让自己得到重用，取得成功，就必须把自己从一粒沙子变成一颗价值连城的珍珠。</a:t>
                </a:r>
              </a:p>
            </p:txBody>
          </p:sp>
          <p:sp>
            <p:nvSpPr>
              <p:cNvPr id="47" name="文本框 66"/>
              <p:cNvSpPr txBox="1">
                <a:spLocks noChangeArrowheads="1"/>
              </p:cNvSpPr>
              <p:nvPr/>
            </p:nvSpPr>
            <p:spPr bwMode="auto">
              <a:xfrm>
                <a:off x="5125880" y="3227387"/>
                <a:ext cx="2198675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YOUR TITLE HERE</a:t>
                </a:r>
                <a:endParaRPr lang="zh-CN" altLang="en-US" sz="2400" dirty="0">
                  <a:solidFill>
                    <a:schemeClr val="bg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>
                <a:gd name="connsiteX0" fmla="*/ 0 w 4830965"/>
                <a:gd name="connsiteY0" fmla="*/ 0 h 1962150"/>
                <a:gd name="connsiteX1" fmla="*/ 4830965 w 4830965"/>
                <a:gd name="connsiteY1" fmla="*/ 0 h 1962150"/>
                <a:gd name="connsiteX2" fmla="*/ 4830965 w 4830965"/>
                <a:gd name="connsiteY2" fmla="*/ 1962150 h 1962150"/>
                <a:gd name="connsiteX3" fmla="*/ 0 w 4830965"/>
                <a:gd name="connsiteY3" fmla="*/ 1962150 h 1962150"/>
                <a:gd name="connsiteX4" fmla="*/ 0 w 4830965"/>
                <a:gd name="connsiteY4" fmla="*/ 0 h 1962150"/>
                <a:gd name="connsiteX5" fmla="*/ 95250 w 4830965"/>
                <a:gd name="connsiteY5" fmla="*/ 95250 h 1962150"/>
                <a:gd name="connsiteX6" fmla="*/ 95250 w 4830965"/>
                <a:gd name="connsiteY6" fmla="*/ 1876425 h 1962150"/>
                <a:gd name="connsiteX7" fmla="*/ 4726190 w 4830965"/>
                <a:gd name="connsiteY7" fmla="*/ 1876425 h 1962150"/>
                <a:gd name="connsiteX8" fmla="*/ 4726190 w 4830965"/>
                <a:gd name="connsiteY8" fmla="*/ 95250 h 1962150"/>
                <a:gd name="connsiteX9" fmla="*/ 95250 w 4830965"/>
                <a:gd name="connsiteY9" fmla="*/ 952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0965" h="196215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 bwMode="auto">
          <a:xfrm rot="5400000">
            <a:off x="-340783" y="2916768"/>
            <a:ext cx="1706033" cy="102446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" name="任意多边形 1"/>
          <p:cNvSpPr/>
          <p:nvPr/>
        </p:nvSpPr>
        <p:spPr>
          <a:xfrm>
            <a:off x="1016000" y="3420533"/>
            <a:ext cx="11159067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419351" y="3043767"/>
            <a:ext cx="734483" cy="73660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380567" y="3043767"/>
            <a:ext cx="734484" cy="73660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7"/>
          <p:cNvGrpSpPr>
            <a:grpSpLocks/>
          </p:cNvGrpSpPr>
          <p:nvPr/>
        </p:nvGrpSpPr>
        <p:grpSpPr bwMode="auto">
          <a:xfrm>
            <a:off x="2343151" y="929217"/>
            <a:ext cx="3826933" cy="1887870"/>
            <a:chOff x="2935911" y="287892"/>
            <a:chExt cx="2868822" cy="1416106"/>
          </a:xfrm>
        </p:grpSpPr>
        <p:sp>
          <p:nvSpPr>
            <p:cNvPr id="28692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93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89%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66"/>
            <p:cNvSpPr txBox="1">
              <a:spLocks noChangeArrowheads="1"/>
            </p:cNvSpPr>
            <p:nvPr/>
          </p:nvSpPr>
          <p:spPr bwMode="auto">
            <a:xfrm>
              <a:off x="2943844" y="880114"/>
              <a:ext cx="2312600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3078717" y="1286572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7"/>
          <p:cNvGrpSpPr>
            <a:grpSpLocks/>
          </p:cNvGrpSpPr>
          <p:nvPr/>
        </p:nvGrpSpPr>
        <p:grpSpPr bwMode="auto">
          <a:xfrm>
            <a:off x="5245101" y="3966633"/>
            <a:ext cx="3826934" cy="1887870"/>
            <a:chOff x="2935911" y="287892"/>
            <a:chExt cx="2868822" cy="1416106"/>
          </a:xfrm>
        </p:grpSpPr>
        <p:sp>
          <p:nvSpPr>
            <p:cNvPr id="28688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89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32%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66"/>
            <p:cNvSpPr txBox="1">
              <a:spLocks noChangeArrowheads="1"/>
            </p:cNvSpPr>
            <p:nvPr/>
          </p:nvSpPr>
          <p:spPr bwMode="auto">
            <a:xfrm>
              <a:off x="2943845" y="880115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3078717" y="1286573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8475133" y="3043767"/>
            <a:ext cx="736600" cy="73660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7"/>
          <p:cNvGrpSpPr>
            <a:grpSpLocks/>
          </p:cNvGrpSpPr>
          <p:nvPr/>
        </p:nvGrpSpPr>
        <p:grpSpPr bwMode="auto">
          <a:xfrm>
            <a:off x="8322734" y="929217"/>
            <a:ext cx="3826934" cy="1887870"/>
            <a:chOff x="2935911" y="287892"/>
            <a:chExt cx="2868822" cy="1416106"/>
          </a:xfrm>
        </p:grpSpPr>
        <p:sp>
          <p:nvSpPr>
            <p:cNvPr id="28682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83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459795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333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</a:t>
              </a:r>
              <a:endParaRPr lang="zh-CN" altLang="en-US" sz="53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6"/>
            <p:cNvSpPr txBox="1">
              <a:spLocks noChangeArrowheads="1"/>
            </p:cNvSpPr>
            <p:nvPr/>
          </p:nvSpPr>
          <p:spPr bwMode="auto">
            <a:xfrm>
              <a:off x="2943845" y="880114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66">
            <a:extLst>
              <a:ext uri="{FF2B5EF4-FFF2-40B4-BE49-F238E27FC236}">
                <a16:creationId xmlns:a16="http://schemas.microsoft.com/office/drawing/2014/main" id="{9014D7D2-7526-4C0A-A573-2739D9DD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6789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F5762F-F416-461F-AF4B-B302CC9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EFFA54F-58A4-4E0E-AE60-77A35CFA389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2">
            <a:extLst>
              <a:ext uri="{FF2B5EF4-FFF2-40B4-BE49-F238E27FC236}">
                <a16:creationId xmlns:a16="http://schemas.microsoft.com/office/drawing/2014/main" id="{4FC9CC99-EA16-4BFF-A86B-3274B69180AF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13EA492A-485B-4E19-8E64-F37A60B4B992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1DD5AD97-D5E7-4701-9EBE-BC0423C4A32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6DC7BE-1E62-44C3-817D-F8592CD2BFFD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B1F498-D109-4F6F-9C0C-71B57657E104}"/>
              </a:ext>
            </a:extLst>
          </p:cNvPr>
          <p:cNvGrpSpPr/>
          <p:nvPr/>
        </p:nvGrpSpPr>
        <p:grpSpPr>
          <a:xfrm>
            <a:off x="5688313" y="24939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25" name="任意多边形 114">
              <a:extLst>
                <a:ext uri="{FF2B5EF4-FFF2-40B4-BE49-F238E27FC236}">
                  <a16:creationId xmlns:a16="http://schemas.microsoft.com/office/drawing/2014/main" id="{21D9AFA8-3885-469D-BA9F-D70DB14272DD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113">
              <a:extLst>
                <a:ext uri="{FF2B5EF4-FFF2-40B4-BE49-F238E27FC236}">
                  <a16:creationId xmlns:a16="http://schemas.microsoft.com/office/drawing/2014/main" id="{B68FDAD9-19EE-4BF2-973F-69C48729D7CE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9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948084" y="2544233"/>
            <a:ext cx="1752600" cy="1752600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368118" y="1964267"/>
            <a:ext cx="2912533" cy="2912533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172200" y="778934"/>
            <a:ext cx="5285317" cy="5285317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-10583" y="3359151"/>
            <a:ext cx="8904817" cy="61383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92767" y="3043767"/>
            <a:ext cx="734484" cy="73660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4411133" y="3043767"/>
            <a:ext cx="736600" cy="73660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7"/>
          <p:cNvGrpSpPr>
            <a:grpSpLocks/>
          </p:cNvGrpSpPr>
          <p:nvPr/>
        </p:nvGrpSpPr>
        <p:grpSpPr bwMode="auto">
          <a:xfrm>
            <a:off x="1316567" y="929217"/>
            <a:ext cx="3826934" cy="1887870"/>
            <a:chOff x="2935911" y="287892"/>
            <a:chExt cx="2868822" cy="1416106"/>
          </a:xfrm>
        </p:grpSpPr>
        <p:sp>
          <p:nvSpPr>
            <p:cNvPr id="29717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9718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333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89%</a:t>
              </a:r>
              <a:endParaRPr lang="zh-CN" altLang="en-US" sz="53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2943845" y="880114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7"/>
          <p:cNvGrpSpPr>
            <a:grpSpLocks/>
          </p:cNvGrpSpPr>
          <p:nvPr/>
        </p:nvGrpSpPr>
        <p:grpSpPr bwMode="auto">
          <a:xfrm>
            <a:off x="4277784" y="3966634"/>
            <a:ext cx="3826933" cy="1887869"/>
            <a:chOff x="2935911" y="287892"/>
            <a:chExt cx="2868822" cy="1416105"/>
          </a:xfrm>
        </p:grpSpPr>
        <p:sp>
          <p:nvSpPr>
            <p:cNvPr id="29713" name="文本框 66"/>
            <p:cNvSpPr txBox="1">
              <a:spLocks noChangeArrowheads="1"/>
            </p:cNvSpPr>
            <p:nvPr/>
          </p:nvSpPr>
          <p:spPr bwMode="auto">
            <a:xfrm>
              <a:off x="2989865" y="1374628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9714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32%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43844" y="880115"/>
              <a:ext cx="2312600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8456084" y="3043767"/>
            <a:ext cx="736600" cy="73660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5" name="十字形 64"/>
          <p:cNvSpPr/>
          <p:nvPr/>
        </p:nvSpPr>
        <p:spPr>
          <a:xfrm>
            <a:off x="8149167" y="4561418"/>
            <a:ext cx="368300" cy="368300"/>
          </a:xfrm>
          <a:prstGeom prst="plus">
            <a:avLst>
              <a:gd name="adj" fmla="val 413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205384" y="1327151"/>
            <a:ext cx="1894416" cy="1452217"/>
            <a:chOff x="6903281" y="994907"/>
            <a:chExt cx="1421298" cy="1088862"/>
          </a:xfrm>
        </p:grpSpPr>
        <p:sp>
          <p:nvSpPr>
            <p:cNvPr id="66" name="十字形 65"/>
            <p:cNvSpPr/>
            <p:nvPr/>
          </p:nvSpPr>
          <p:spPr>
            <a:xfrm>
              <a:off x="7284411" y="994907"/>
              <a:ext cx="427183" cy="426919"/>
            </a:xfrm>
            <a:prstGeom prst="plus">
              <a:avLst>
                <a:gd name="adj" fmla="val 4138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本框 66"/>
            <p:cNvSpPr txBox="1">
              <a:spLocks noChangeArrowheads="1"/>
            </p:cNvSpPr>
            <p:nvPr/>
          </p:nvSpPr>
          <p:spPr bwMode="auto">
            <a:xfrm>
              <a:off x="6903281" y="1485309"/>
              <a:ext cx="1421298" cy="59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D9444704-E932-451C-BA5F-12DF9582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1603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749300" y="630767"/>
            <a:ext cx="10693400" cy="5596467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" name="文本框 66"/>
          <p:cNvSpPr txBox="1">
            <a:spLocks noChangeArrowheads="1"/>
          </p:cNvSpPr>
          <p:nvPr/>
        </p:nvSpPr>
        <p:spPr bwMode="auto">
          <a:xfrm>
            <a:off x="3799417" y="1553634"/>
            <a:ext cx="3606800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eaLnBrk="1" hangingPunct="1">
              <a:lnSpc>
                <a:spcPts val="1400"/>
              </a:lnSpc>
              <a:defRPr sz="800"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1067" dirty="0">
                <a:solidFill>
                  <a:schemeClr val="bg1"/>
                </a:solidFill>
              </a:rPr>
              <a:t>决不能习惯失败，因为你要知道，身体的疲惫，不是真正的疲惫；精神上的疲惫，才是真的劳累。</a:t>
            </a:r>
          </a:p>
        </p:txBody>
      </p:sp>
      <p:sp>
        <p:nvSpPr>
          <p:cNvPr id="52" name="文本框 66"/>
          <p:cNvSpPr txBox="1">
            <a:spLocks noChangeArrowheads="1"/>
          </p:cNvSpPr>
          <p:nvPr/>
        </p:nvSpPr>
        <p:spPr bwMode="auto">
          <a:xfrm>
            <a:off x="1411817" y="1166284"/>
            <a:ext cx="25040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PLEASE ADD YOUR TITLE HERE</a:t>
            </a:r>
            <a:endParaRPr lang="zh-CN" altLang="en-US" sz="2400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文本框 66"/>
          <p:cNvSpPr txBox="1">
            <a:spLocks noChangeArrowheads="1"/>
          </p:cNvSpPr>
          <p:nvPr/>
        </p:nvSpPr>
        <p:spPr bwMode="auto">
          <a:xfrm>
            <a:off x="8530256" y="5735228"/>
            <a:ext cx="2757486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Helvetica" panose="020B0604020202020204" pitchFamily="34" charset="0"/>
              </a:rPr>
              <a:t>此处可写一段话，此处可写一段话</a:t>
            </a:r>
          </a:p>
          <a:p>
            <a:pPr>
              <a:defRPr/>
            </a:pPr>
            <a:endParaRPr lang="zh-CN" altLang="en-US" sz="1333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2326218" y="2652185"/>
            <a:ext cx="1722967" cy="1714500"/>
            <a:chOff x="1285877" y="626664"/>
            <a:chExt cx="1343022" cy="1335887"/>
          </a:xfrm>
        </p:grpSpPr>
        <p:sp>
          <p:nvSpPr>
            <p:cNvPr id="55" name="Oval 480"/>
            <p:cNvSpPr>
              <a:spLocks noChangeArrowheads="1"/>
            </p:cNvSpPr>
            <p:nvPr/>
          </p:nvSpPr>
          <p:spPr bwMode="auto">
            <a:xfrm>
              <a:off x="128587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481"/>
            <p:cNvSpPr>
              <a:spLocks noEditPoints="1"/>
            </p:cNvSpPr>
            <p:nvPr/>
          </p:nvSpPr>
          <p:spPr bwMode="auto">
            <a:xfrm>
              <a:off x="1601008" y="1020833"/>
              <a:ext cx="716058" cy="488176"/>
            </a:xfrm>
            <a:custGeom>
              <a:avLst/>
              <a:gdLst>
                <a:gd name="T0" fmla="*/ 160662 w 181"/>
                <a:gd name="T1" fmla="*/ 37383 h 124"/>
                <a:gd name="T2" fmla="*/ 205498 w 181"/>
                <a:gd name="T3" fmla="*/ 59813 h 124"/>
                <a:gd name="T4" fmla="*/ 218575 w 181"/>
                <a:gd name="T5" fmla="*/ 80374 h 124"/>
                <a:gd name="T6" fmla="*/ 242862 w 181"/>
                <a:gd name="T7" fmla="*/ 76635 h 124"/>
                <a:gd name="T8" fmla="*/ 248466 w 181"/>
                <a:gd name="T9" fmla="*/ 76635 h 124"/>
                <a:gd name="T10" fmla="*/ 302643 w 181"/>
                <a:gd name="T11" fmla="*/ 136448 h 124"/>
                <a:gd name="T12" fmla="*/ 233521 w 181"/>
                <a:gd name="T13" fmla="*/ 194392 h 124"/>
                <a:gd name="T14" fmla="*/ 170003 w 181"/>
                <a:gd name="T15" fmla="*/ 194392 h 124"/>
                <a:gd name="T16" fmla="*/ 80331 w 181"/>
                <a:gd name="T17" fmla="*/ 194392 h 124"/>
                <a:gd name="T18" fmla="*/ 33627 w 181"/>
                <a:gd name="T19" fmla="*/ 147663 h 124"/>
                <a:gd name="T20" fmla="*/ 74727 w 181"/>
                <a:gd name="T21" fmla="*/ 102803 h 124"/>
                <a:gd name="T22" fmla="*/ 100881 w 181"/>
                <a:gd name="T23" fmla="*/ 100934 h 124"/>
                <a:gd name="T24" fmla="*/ 108354 w 181"/>
                <a:gd name="T25" fmla="*/ 74766 h 124"/>
                <a:gd name="T26" fmla="*/ 160662 w 181"/>
                <a:gd name="T27" fmla="*/ 37383 h 124"/>
                <a:gd name="T28" fmla="*/ 160662 w 181"/>
                <a:gd name="T29" fmla="*/ 0 h 124"/>
                <a:gd name="T30" fmla="*/ 72858 w 181"/>
                <a:gd name="T31" fmla="*/ 63551 h 124"/>
                <a:gd name="T32" fmla="*/ 0 w 181"/>
                <a:gd name="T33" fmla="*/ 147663 h 124"/>
                <a:gd name="T34" fmla="*/ 82199 w 181"/>
                <a:gd name="T35" fmla="*/ 229906 h 124"/>
                <a:gd name="T36" fmla="*/ 231653 w 181"/>
                <a:gd name="T37" fmla="*/ 231775 h 124"/>
                <a:gd name="T38" fmla="*/ 338138 w 181"/>
                <a:gd name="T39" fmla="*/ 136448 h 124"/>
                <a:gd name="T40" fmla="*/ 244730 w 181"/>
                <a:gd name="T41" fmla="*/ 39252 h 124"/>
                <a:gd name="T42" fmla="*/ 235389 w 181"/>
                <a:gd name="T43" fmla="*/ 39252 h 124"/>
                <a:gd name="T44" fmla="*/ 160662 w 181"/>
                <a:gd name="T45" fmla="*/ 0 h 1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1" h="124">
                  <a:moveTo>
                    <a:pt x="86" y="20"/>
                  </a:moveTo>
                  <a:cubicBezTo>
                    <a:pt x="96" y="20"/>
                    <a:pt x="104" y="25"/>
                    <a:pt x="110" y="3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41"/>
                    <a:pt x="132" y="41"/>
                    <a:pt x="133" y="41"/>
                  </a:cubicBezTo>
                  <a:cubicBezTo>
                    <a:pt x="150" y="41"/>
                    <a:pt x="162" y="60"/>
                    <a:pt x="162" y="73"/>
                  </a:cubicBezTo>
                  <a:cubicBezTo>
                    <a:pt x="162" y="86"/>
                    <a:pt x="150" y="104"/>
                    <a:pt x="125" y="104"/>
                  </a:cubicBezTo>
                  <a:cubicBezTo>
                    <a:pt x="120" y="104"/>
                    <a:pt x="106" y="104"/>
                    <a:pt x="91" y="104"/>
                  </a:cubicBezTo>
                  <a:cubicBezTo>
                    <a:pt x="73" y="104"/>
                    <a:pt x="53" y="104"/>
                    <a:pt x="43" y="104"/>
                  </a:cubicBezTo>
                  <a:cubicBezTo>
                    <a:pt x="29" y="104"/>
                    <a:pt x="18" y="93"/>
                    <a:pt x="18" y="79"/>
                  </a:cubicBezTo>
                  <a:cubicBezTo>
                    <a:pt x="18" y="67"/>
                    <a:pt x="28" y="56"/>
                    <a:pt x="40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2" y="28"/>
                    <a:pt x="73" y="20"/>
                    <a:pt x="86" y="20"/>
                  </a:cubicBezTo>
                  <a:close/>
                  <a:moveTo>
                    <a:pt x="86" y="0"/>
                  </a:moveTo>
                  <a:cubicBezTo>
                    <a:pt x="64" y="0"/>
                    <a:pt x="46" y="15"/>
                    <a:pt x="39" y="34"/>
                  </a:cubicBezTo>
                  <a:cubicBezTo>
                    <a:pt x="17" y="37"/>
                    <a:pt x="0" y="56"/>
                    <a:pt x="0" y="79"/>
                  </a:cubicBezTo>
                  <a:cubicBezTo>
                    <a:pt x="0" y="103"/>
                    <a:pt x="20" y="123"/>
                    <a:pt x="44" y="123"/>
                  </a:cubicBezTo>
                  <a:cubicBezTo>
                    <a:pt x="62" y="123"/>
                    <a:pt x="112" y="124"/>
                    <a:pt x="124" y="124"/>
                  </a:cubicBezTo>
                  <a:cubicBezTo>
                    <a:pt x="160" y="124"/>
                    <a:pt x="181" y="98"/>
                    <a:pt x="181" y="73"/>
                  </a:cubicBezTo>
                  <a:cubicBezTo>
                    <a:pt x="181" y="50"/>
                    <a:pt x="162" y="21"/>
                    <a:pt x="131" y="21"/>
                  </a:cubicBezTo>
                  <a:cubicBezTo>
                    <a:pt x="130" y="21"/>
                    <a:pt x="128" y="21"/>
                    <a:pt x="126" y="21"/>
                  </a:cubicBezTo>
                  <a:cubicBezTo>
                    <a:pt x="118" y="9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8130118" y="2652185"/>
            <a:ext cx="1722967" cy="1714500"/>
            <a:chOff x="3752852" y="626664"/>
            <a:chExt cx="1343022" cy="1335887"/>
          </a:xfrm>
        </p:grpSpPr>
        <p:sp>
          <p:nvSpPr>
            <p:cNvPr id="58" name="Oval 480"/>
            <p:cNvSpPr>
              <a:spLocks noChangeArrowheads="1"/>
            </p:cNvSpPr>
            <p:nvPr/>
          </p:nvSpPr>
          <p:spPr bwMode="auto">
            <a:xfrm>
              <a:off x="3752852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064753" y="991193"/>
              <a:ext cx="788674" cy="627654"/>
              <a:chOff x="155576" y="754063"/>
              <a:chExt cx="1143000" cy="909638"/>
            </a:xfrm>
            <a:solidFill>
              <a:schemeClr val="bg1"/>
            </a:solidFill>
          </p:grpSpPr>
          <p:sp>
            <p:nvSpPr>
              <p:cNvPr id="60" name="Freeform 13"/>
              <p:cNvSpPr>
                <a:spLocks noEditPoints="1"/>
              </p:cNvSpPr>
              <p:nvPr/>
            </p:nvSpPr>
            <p:spPr bwMode="auto">
              <a:xfrm>
                <a:off x="155576" y="855663"/>
                <a:ext cx="985838" cy="808038"/>
              </a:xfrm>
              <a:custGeom>
                <a:avLst/>
                <a:gdLst>
                  <a:gd name="T0" fmla="*/ 98 w 119"/>
                  <a:gd name="T1" fmla="*/ 40 h 95"/>
                  <a:gd name="T2" fmla="*/ 95 w 119"/>
                  <a:gd name="T3" fmla="*/ 36 h 95"/>
                  <a:gd name="T4" fmla="*/ 94 w 119"/>
                  <a:gd name="T5" fmla="*/ 22 h 95"/>
                  <a:gd name="T6" fmla="*/ 69 w 119"/>
                  <a:gd name="T7" fmla="*/ 23 h 95"/>
                  <a:gd name="T8" fmla="*/ 65 w 119"/>
                  <a:gd name="T9" fmla="*/ 16 h 95"/>
                  <a:gd name="T10" fmla="*/ 45 w 119"/>
                  <a:gd name="T11" fmla="*/ 6 h 95"/>
                  <a:gd name="T12" fmla="*/ 11 w 119"/>
                  <a:gd name="T13" fmla="*/ 34 h 95"/>
                  <a:gd name="T14" fmla="*/ 1 w 119"/>
                  <a:gd name="T15" fmla="*/ 60 h 95"/>
                  <a:gd name="T16" fmla="*/ 51 w 119"/>
                  <a:gd name="T17" fmla="*/ 93 h 95"/>
                  <a:gd name="T18" fmla="*/ 110 w 119"/>
                  <a:gd name="T19" fmla="*/ 67 h 95"/>
                  <a:gd name="T20" fmla="*/ 98 w 119"/>
                  <a:gd name="T21" fmla="*/ 40 h 95"/>
                  <a:gd name="T22" fmla="*/ 52 w 119"/>
                  <a:gd name="T23" fmla="*/ 86 h 95"/>
                  <a:gd name="T24" fmla="*/ 14 w 119"/>
                  <a:gd name="T25" fmla="*/ 62 h 95"/>
                  <a:gd name="T26" fmla="*/ 52 w 119"/>
                  <a:gd name="T27" fmla="*/ 35 h 95"/>
                  <a:gd name="T28" fmla="*/ 91 w 119"/>
                  <a:gd name="T29" fmla="*/ 57 h 95"/>
                  <a:gd name="T30" fmla="*/ 52 w 119"/>
                  <a:gd name="T31" fmla="*/ 8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95">
                    <a:moveTo>
                      <a:pt x="98" y="40"/>
                    </a:moveTo>
                    <a:cubicBezTo>
                      <a:pt x="93" y="39"/>
                      <a:pt x="95" y="36"/>
                      <a:pt x="95" y="36"/>
                    </a:cubicBezTo>
                    <a:cubicBezTo>
                      <a:pt x="95" y="36"/>
                      <a:pt x="100" y="28"/>
                      <a:pt x="94" y="22"/>
                    </a:cubicBezTo>
                    <a:cubicBezTo>
                      <a:pt x="87" y="14"/>
                      <a:pt x="69" y="23"/>
                      <a:pt x="69" y="23"/>
                    </a:cubicBezTo>
                    <a:cubicBezTo>
                      <a:pt x="62" y="25"/>
                      <a:pt x="64" y="22"/>
                      <a:pt x="65" y="16"/>
                    </a:cubicBezTo>
                    <a:cubicBezTo>
                      <a:pt x="65" y="10"/>
                      <a:pt x="63" y="0"/>
                      <a:pt x="45" y="6"/>
                    </a:cubicBezTo>
                    <a:cubicBezTo>
                      <a:pt x="26" y="12"/>
                      <a:pt x="11" y="34"/>
                      <a:pt x="11" y="34"/>
                    </a:cubicBezTo>
                    <a:cubicBezTo>
                      <a:pt x="0" y="49"/>
                      <a:pt x="1" y="60"/>
                      <a:pt x="1" y="60"/>
                    </a:cubicBezTo>
                    <a:cubicBezTo>
                      <a:pt x="4" y="85"/>
                      <a:pt x="30" y="91"/>
                      <a:pt x="51" y="93"/>
                    </a:cubicBezTo>
                    <a:cubicBezTo>
                      <a:pt x="72" y="95"/>
                      <a:pt x="102" y="86"/>
                      <a:pt x="110" y="67"/>
                    </a:cubicBezTo>
                    <a:cubicBezTo>
                      <a:pt x="119" y="48"/>
                      <a:pt x="103" y="41"/>
                      <a:pt x="98" y="40"/>
                    </a:cubicBezTo>
                    <a:close/>
                    <a:moveTo>
                      <a:pt x="52" y="86"/>
                    </a:moveTo>
                    <a:cubicBezTo>
                      <a:pt x="31" y="87"/>
                      <a:pt x="14" y="76"/>
                      <a:pt x="14" y="62"/>
                    </a:cubicBezTo>
                    <a:cubicBezTo>
                      <a:pt x="14" y="48"/>
                      <a:pt x="31" y="36"/>
                      <a:pt x="52" y="35"/>
                    </a:cubicBezTo>
                    <a:cubicBezTo>
                      <a:pt x="74" y="34"/>
                      <a:pt x="91" y="43"/>
                      <a:pt x="91" y="57"/>
                    </a:cubicBezTo>
                    <a:cubicBezTo>
                      <a:pt x="91" y="72"/>
                      <a:pt x="74" y="85"/>
                      <a:pt x="52" y="8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1" name="Freeform 14"/>
              <p:cNvSpPr>
                <a:spLocks noEditPoints="1"/>
              </p:cNvSpPr>
              <p:nvPr/>
            </p:nvSpPr>
            <p:spPr bwMode="auto">
              <a:xfrm>
                <a:off x="379413" y="1212850"/>
                <a:ext cx="388938" cy="357188"/>
              </a:xfrm>
              <a:custGeom>
                <a:avLst/>
                <a:gdLst>
                  <a:gd name="T0" fmla="*/ 21 w 47"/>
                  <a:gd name="T1" fmla="*/ 3 h 42"/>
                  <a:gd name="T2" fmla="*/ 2 w 47"/>
                  <a:gd name="T3" fmla="*/ 25 h 42"/>
                  <a:gd name="T4" fmla="*/ 8 w 47"/>
                  <a:gd name="T5" fmla="*/ 35 h 42"/>
                  <a:gd name="T6" fmla="*/ 40 w 47"/>
                  <a:gd name="T7" fmla="*/ 29 h 42"/>
                  <a:gd name="T8" fmla="*/ 21 w 47"/>
                  <a:gd name="T9" fmla="*/ 3 h 42"/>
                  <a:gd name="T10" fmla="*/ 16 w 47"/>
                  <a:gd name="T11" fmla="*/ 31 h 42"/>
                  <a:gd name="T12" fmla="*/ 8 w 47"/>
                  <a:gd name="T13" fmla="*/ 26 h 42"/>
                  <a:gd name="T14" fmla="*/ 15 w 47"/>
                  <a:gd name="T15" fmla="*/ 19 h 42"/>
                  <a:gd name="T16" fmla="*/ 23 w 47"/>
                  <a:gd name="T17" fmla="*/ 24 h 42"/>
                  <a:gd name="T18" fmla="*/ 16 w 47"/>
                  <a:gd name="T19" fmla="*/ 31 h 42"/>
                  <a:gd name="T20" fmla="*/ 28 w 47"/>
                  <a:gd name="T21" fmla="*/ 20 h 42"/>
                  <a:gd name="T22" fmla="*/ 25 w 47"/>
                  <a:gd name="T23" fmla="*/ 20 h 42"/>
                  <a:gd name="T24" fmla="*/ 26 w 47"/>
                  <a:gd name="T25" fmla="*/ 16 h 42"/>
                  <a:gd name="T26" fmla="*/ 30 w 47"/>
                  <a:gd name="T27" fmla="*/ 16 h 42"/>
                  <a:gd name="T28" fmla="*/ 28 w 47"/>
                  <a:gd name="T29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2">
                    <a:moveTo>
                      <a:pt x="21" y="3"/>
                    </a:moveTo>
                    <a:cubicBezTo>
                      <a:pt x="0" y="5"/>
                      <a:pt x="2" y="25"/>
                      <a:pt x="2" y="25"/>
                    </a:cubicBezTo>
                    <a:cubicBezTo>
                      <a:pt x="2" y="25"/>
                      <a:pt x="2" y="32"/>
                      <a:pt x="8" y="35"/>
                    </a:cubicBezTo>
                    <a:cubicBezTo>
                      <a:pt x="21" y="42"/>
                      <a:pt x="33" y="38"/>
                      <a:pt x="40" y="29"/>
                    </a:cubicBezTo>
                    <a:cubicBezTo>
                      <a:pt x="47" y="21"/>
                      <a:pt x="43" y="0"/>
                      <a:pt x="21" y="3"/>
                    </a:cubicBezTo>
                    <a:close/>
                    <a:moveTo>
                      <a:pt x="16" y="31"/>
                    </a:moveTo>
                    <a:cubicBezTo>
                      <a:pt x="12" y="31"/>
                      <a:pt x="8" y="29"/>
                      <a:pt x="8" y="26"/>
                    </a:cubicBezTo>
                    <a:cubicBezTo>
                      <a:pt x="8" y="22"/>
                      <a:pt x="11" y="19"/>
                      <a:pt x="15" y="19"/>
                    </a:cubicBezTo>
                    <a:cubicBezTo>
                      <a:pt x="20" y="18"/>
                      <a:pt x="23" y="21"/>
                      <a:pt x="23" y="24"/>
                    </a:cubicBezTo>
                    <a:cubicBezTo>
                      <a:pt x="23" y="27"/>
                      <a:pt x="20" y="31"/>
                      <a:pt x="16" y="31"/>
                    </a:cubicBezTo>
                    <a:close/>
                    <a:moveTo>
                      <a:pt x="28" y="20"/>
                    </a:moveTo>
                    <a:cubicBezTo>
                      <a:pt x="27" y="21"/>
                      <a:pt x="25" y="21"/>
                      <a:pt x="25" y="20"/>
                    </a:cubicBezTo>
                    <a:cubicBezTo>
                      <a:pt x="24" y="19"/>
                      <a:pt x="24" y="17"/>
                      <a:pt x="26" y="16"/>
                    </a:cubicBezTo>
                    <a:cubicBezTo>
                      <a:pt x="27" y="15"/>
                      <a:pt x="29" y="15"/>
                      <a:pt x="30" y="16"/>
                    </a:cubicBezTo>
                    <a:cubicBezTo>
                      <a:pt x="30" y="17"/>
                      <a:pt x="30" y="19"/>
                      <a:pt x="28" y="2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892176" y="890588"/>
                <a:ext cx="215900" cy="228600"/>
              </a:xfrm>
              <a:custGeom>
                <a:avLst/>
                <a:gdLst>
                  <a:gd name="T0" fmla="*/ 20 w 26"/>
                  <a:gd name="T1" fmla="*/ 27 h 27"/>
                  <a:gd name="T2" fmla="*/ 23 w 26"/>
                  <a:gd name="T3" fmla="*/ 24 h 27"/>
                  <a:gd name="T4" fmla="*/ 23 w 26"/>
                  <a:gd name="T5" fmla="*/ 24 h 27"/>
                  <a:gd name="T6" fmla="*/ 4 w 26"/>
                  <a:gd name="T7" fmla="*/ 4 h 27"/>
                  <a:gd name="T8" fmla="*/ 0 w 26"/>
                  <a:gd name="T9" fmla="*/ 8 h 27"/>
                  <a:gd name="T10" fmla="*/ 4 w 26"/>
                  <a:gd name="T11" fmla="*/ 11 h 27"/>
                  <a:gd name="T12" fmla="*/ 16 w 26"/>
                  <a:gd name="T13" fmla="*/ 23 h 27"/>
                  <a:gd name="T14" fmla="*/ 20 w 2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7">
                    <a:moveTo>
                      <a:pt x="20" y="27"/>
                    </a:moveTo>
                    <a:cubicBezTo>
                      <a:pt x="21" y="27"/>
                      <a:pt x="23" y="26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6" y="0"/>
                      <a:pt x="4" y="4"/>
                      <a:pt x="4" y="4"/>
                    </a:cubicBezTo>
                    <a:cubicBezTo>
                      <a:pt x="2" y="4"/>
                      <a:pt x="0" y="6"/>
                      <a:pt x="0" y="8"/>
                    </a:cubicBezTo>
                    <a:cubicBezTo>
                      <a:pt x="0" y="10"/>
                      <a:pt x="2" y="11"/>
                      <a:pt x="4" y="11"/>
                    </a:cubicBezTo>
                    <a:cubicBezTo>
                      <a:pt x="19" y="8"/>
                      <a:pt x="16" y="23"/>
                      <a:pt x="16" y="23"/>
                    </a:cubicBezTo>
                    <a:cubicBezTo>
                      <a:pt x="16" y="25"/>
                      <a:pt x="18" y="27"/>
                      <a:pt x="20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850901" y="754063"/>
                <a:ext cx="447675" cy="425450"/>
              </a:xfrm>
              <a:custGeom>
                <a:avLst/>
                <a:gdLst>
                  <a:gd name="T0" fmla="*/ 22 w 54"/>
                  <a:gd name="T1" fmla="*/ 2 h 50"/>
                  <a:gd name="T2" fmla="*/ 4 w 54"/>
                  <a:gd name="T3" fmla="*/ 2 h 50"/>
                  <a:gd name="T4" fmla="*/ 4 w 54"/>
                  <a:gd name="T5" fmla="*/ 2 h 50"/>
                  <a:gd name="T6" fmla="*/ 4 w 54"/>
                  <a:gd name="T7" fmla="*/ 2 h 50"/>
                  <a:gd name="T8" fmla="*/ 0 w 54"/>
                  <a:gd name="T9" fmla="*/ 7 h 50"/>
                  <a:gd name="T10" fmla="*/ 5 w 54"/>
                  <a:gd name="T11" fmla="*/ 12 h 50"/>
                  <a:gd name="T12" fmla="*/ 10 w 54"/>
                  <a:gd name="T13" fmla="*/ 11 h 50"/>
                  <a:gd name="T14" fmla="*/ 35 w 54"/>
                  <a:gd name="T15" fmla="*/ 24 h 50"/>
                  <a:gd name="T16" fmla="*/ 37 w 54"/>
                  <a:gd name="T17" fmla="*/ 41 h 50"/>
                  <a:gd name="T18" fmla="*/ 36 w 54"/>
                  <a:gd name="T19" fmla="*/ 46 h 50"/>
                  <a:gd name="T20" fmla="*/ 41 w 54"/>
                  <a:gd name="T21" fmla="*/ 50 h 50"/>
                  <a:gd name="T22" fmla="*/ 46 w 54"/>
                  <a:gd name="T23" fmla="*/ 46 h 50"/>
                  <a:gd name="T24" fmla="*/ 46 w 54"/>
                  <a:gd name="T25" fmla="*/ 46 h 50"/>
                  <a:gd name="T26" fmla="*/ 22 w 54"/>
                  <a:gd name="T27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50">
                    <a:moveTo>
                      <a:pt x="22" y="2"/>
                    </a:moveTo>
                    <a:cubicBezTo>
                      <a:pt x="14" y="0"/>
                      <a:pt x="7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0" y="5"/>
                      <a:pt x="0" y="7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5" y="12"/>
                      <a:pt x="8" y="12"/>
                      <a:pt x="10" y="11"/>
                    </a:cubicBezTo>
                    <a:cubicBezTo>
                      <a:pt x="12" y="10"/>
                      <a:pt x="27" y="11"/>
                      <a:pt x="35" y="24"/>
                    </a:cubicBezTo>
                    <a:cubicBezTo>
                      <a:pt x="39" y="33"/>
                      <a:pt x="37" y="40"/>
                      <a:pt x="37" y="41"/>
                    </a:cubicBezTo>
                    <a:cubicBezTo>
                      <a:pt x="37" y="41"/>
                      <a:pt x="36" y="43"/>
                      <a:pt x="36" y="46"/>
                    </a:cubicBezTo>
                    <a:cubicBezTo>
                      <a:pt x="36" y="49"/>
                      <a:pt x="38" y="50"/>
                      <a:pt x="41" y="50"/>
                    </a:cubicBezTo>
                    <a:cubicBezTo>
                      <a:pt x="43" y="50"/>
                      <a:pt x="45" y="50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54" y="18"/>
                      <a:pt x="36" y="5"/>
                      <a:pt x="22" y="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5228167" y="2652185"/>
            <a:ext cx="1722967" cy="1714500"/>
            <a:chOff x="6219827" y="626664"/>
            <a:chExt cx="1343022" cy="1335887"/>
          </a:xfrm>
        </p:grpSpPr>
        <p:sp>
          <p:nvSpPr>
            <p:cNvPr id="65" name="Oval 480"/>
            <p:cNvSpPr>
              <a:spLocks noChangeArrowheads="1"/>
            </p:cNvSpPr>
            <p:nvPr/>
          </p:nvSpPr>
          <p:spPr bwMode="auto">
            <a:xfrm>
              <a:off x="621982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6528766" y="991168"/>
              <a:ext cx="725144" cy="609032"/>
              <a:chOff x="7321551" y="763588"/>
              <a:chExt cx="1050925" cy="882650"/>
            </a:xfrm>
            <a:solidFill>
              <a:schemeClr val="bg1"/>
            </a:solidFill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7321551" y="763588"/>
                <a:ext cx="744538" cy="704850"/>
              </a:xfrm>
              <a:custGeom>
                <a:avLst/>
                <a:gdLst>
                  <a:gd name="T0" fmla="*/ 86 w 90"/>
                  <a:gd name="T1" fmla="*/ 32 h 83"/>
                  <a:gd name="T2" fmla="*/ 90 w 90"/>
                  <a:gd name="T3" fmla="*/ 32 h 83"/>
                  <a:gd name="T4" fmla="*/ 45 w 90"/>
                  <a:gd name="T5" fmla="*/ 0 h 83"/>
                  <a:gd name="T6" fmla="*/ 0 w 90"/>
                  <a:gd name="T7" fmla="*/ 39 h 83"/>
                  <a:gd name="T8" fmla="*/ 18 w 90"/>
                  <a:gd name="T9" fmla="*/ 69 h 83"/>
                  <a:gd name="T10" fmla="*/ 13 w 90"/>
                  <a:gd name="T11" fmla="*/ 83 h 83"/>
                  <a:gd name="T12" fmla="*/ 29 w 90"/>
                  <a:gd name="T13" fmla="*/ 75 h 83"/>
                  <a:gd name="T14" fmla="*/ 45 w 90"/>
                  <a:gd name="T15" fmla="*/ 77 h 83"/>
                  <a:gd name="T16" fmla="*/ 49 w 90"/>
                  <a:gd name="T17" fmla="*/ 77 h 83"/>
                  <a:gd name="T18" fmla="*/ 48 w 90"/>
                  <a:gd name="T19" fmla="*/ 67 h 83"/>
                  <a:gd name="T20" fmla="*/ 86 w 90"/>
                  <a:gd name="T21" fmla="*/ 32 h 83"/>
                  <a:gd name="T22" fmla="*/ 62 w 90"/>
                  <a:gd name="T23" fmla="*/ 19 h 83"/>
                  <a:gd name="T24" fmla="*/ 67 w 90"/>
                  <a:gd name="T25" fmla="*/ 25 h 83"/>
                  <a:gd name="T26" fmla="*/ 62 w 90"/>
                  <a:gd name="T27" fmla="*/ 31 h 83"/>
                  <a:gd name="T28" fmla="*/ 55 w 90"/>
                  <a:gd name="T29" fmla="*/ 25 h 83"/>
                  <a:gd name="T30" fmla="*/ 62 w 90"/>
                  <a:gd name="T31" fmla="*/ 19 h 83"/>
                  <a:gd name="T32" fmla="*/ 30 w 90"/>
                  <a:gd name="T33" fmla="*/ 31 h 83"/>
                  <a:gd name="T34" fmla="*/ 23 w 90"/>
                  <a:gd name="T35" fmla="*/ 25 h 83"/>
                  <a:gd name="T36" fmla="*/ 30 w 90"/>
                  <a:gd name="T37" fmla="*/ 19 h 83"/>
                  <a:gd name="T38" fmla="*/ 36 w 90"/>
                  <a:gd name="T39" fmla="*/ 25 h 83"/>
                  <a:gd name="T40" fmla="*/ 30 w 90"/>
                  <a:gd name="T41" fmla="*/ 3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0" h="83">
                    <a:moveTo>
                      <a:pt x="86" y="32"/>
                    </a:moveTo>
                    <a:cubicBezTo>
                      <a:pt x="87" y="32"/>
                      <a:pt x="89" y="32"/>
                      <a:pt x="90" y="32"/>
                    </a:cubicBezTo>
                    <a:cubicBezTo>
                      <a:pt x="86" y="14"/>
                      <a:pt x="67" y="0"/>
                      <a:pt x="45" y="0"/>
                    </a:cubicBezTo>
                    <a:cubicBezTo>
                      <a:pt x="20" y="0"/>
                      <a:pt x="0" y="17"/>
                      <a:pt x="0" y="39"/>
                    </a:cubicBezTo>
                    <a:cubicBezTo>
                      <a:pt x="0" y="51"/>
                      <a:pt x="6" y="61"/>
                      <a:pt x="18" y="69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5" y="76"/>
                      <a:pt x="39" y="77"/>
                      <a:pt x="45" y="77"/>
                    </a:cubicBezTo>
                    <a:cubicBezTo>
                      <a:pt x="46" y="77"/>
                      <a:pt x="48" y="77"/>
                      <a:pt x="49" y="77"/>
                    </a:cubicBezTo>
                    <a:cubicBezTo>
                      <a:pt x="48" y="74"/>
                      <a:pt x="48" y="71"/>
                      <a:pt x="48" y="67"/>
                    </a:cubicBezTo>
                    <a:cubicBezTo>
                      <a:pt x="48" y="48"/>
                      <a:pt x="65" y="32"/>
                      <a:pt x="86" y="32"/>
                    </a:cubicBezTo>
                    <a:close/>
                    <a:moveTo>
                      <a:pt x="62" y="19"/>
                    </a:moveTo>
                    <a:cubicBezTo>
                      <a:pt x="65" y="19"/>
                      <a:pt x="67" y="22"/>
                      <a:pt x="67" y="25"/>
                    </a:cubicBezTo>
                    <a:cubicBezTo>
                      <a:pt x="67" y="29"/>
                      <a:pt x="65" y="31"/>
                      <a:pt x="62" y="31"/>
                    </a:cubicBezTo>
                    <a:cubicBezTo>
                      <a:pt x="58" y="31"/>
                      <a:pt x="55" y="29"/>
                      <a:pt x="55" y="25"/>
                    </a:cubicBezTo>
                    <a:cubicBezTo>
                      <a:pt x="55" y="22"/>
                      <a:pt x="58" y="19"/>
                      <a:pt x="62" y="19"/>
                    </a:cubicBezTo>
                    <a:close/>
                    <a:moveTo>
                      <a:pt x="30" y="31"/>
                    </a:moveTo>
                    <a:cubicBezTo>
                      <a:pt x="27" y="31"/>
                      <a:pt x="23" y="29"/>
                      <a:pt x="23" y="25"/>
                    </a:cubicBezTo>
                    <a:cubicBezTo>
                      <a:pt x="23" y="22"/>
                      <a:pt x="27" y="19"/>
                      <a:pt x="30" y="19"/>
                    </a:cubicBezTo>
                    <a:cubicBezTo>
                      <a:pt x="33" y="19"/>
                      <a:pt x="36" y="22"/>
                      <a:pt x="36" y="25"/>
                    </a:cubicBezTo>
                    <a:cubicBezTo>
                      <a:pt x="36" y="29"/>
                      <a:pt x="33" y="31"/>
                      <a:pt x="30" y="3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Freeform 12"/>
              <p:cNvSpPr>
                <a:spLocks noEditPoints="1"/>
              </p:cNvSpPr>
              <p:nvPr/>
            </p:nvSpPr>
            <p:spPr bwMode="auto">
              <a:xfrm>
                <a:off x="7735888" y="1052513"/>
                <a:ext cx="636588" cy="593725"/>
              </a:xfrm>
              <a:custGeom>
                <a:avLst/>
                <a:gdLst>
                  <a:gd name="T0" fmla="*/ 77 w 77"/>
                  <a:gd name="T1" fmla="*/ 33 h 70"/>
                  <a:gd name="T2" fmla="*/ 39 w 77"/>
                  <a:gd name="T3" fmla="*/ 0 h 70"/>
                  <a:gd name="T4" fmla="*/ 0 w 77"/>
                  <a:gd name="T5" fmla="*/ 33 h 70"/>
                  <a:gd name="T6" fmla="*/ 39 w 77"/>
                  <a:gd name="T7" fmla="*/ 66 h 70"/>
                  <a:gd name="T8" fmla="*/ 52 w 77"/>
                  <a:gd name="T9" fmla="*/ 63 h 70"/>
                  <a:gd name="T10" fmla="*/ 65 w 77"/>
                  <a:gd name="T11" fmla="*/ 70 h 70"/>
                  <a:gd name="T12" fmla="*/ 61 w 77"/>
                  <a:gd name="T13" fmla="*/ 59 h 70"/>
                  <a:gd name="T14" fmla="*/ 77 w 77"/>
                  <a:gd name="T15" fmla="*/ 33 h 70"/>
                  <a:gd name="T16" fmla="*/ 26 w 77"/>
                  <a:gd name="T17" fmla="*/ 27 h 70"/>
                  <a:gd name="T18" fmla="*/ 22 w 77"/>
                  <a:gd name="T19" fmla="*/ 23 h 70"/>
                  <a:gd name="T20" fmla="*/ 26 w 77"/>
                  <a:gd name="T21" fmla="*/ 18 h 70"/>
                  <a:gd name="T22" fmla="*/ 32 w 77"/>
                  <a:gd name="T23" fmla="*/ 23 h 70"/>
                  <a:gd name="T24" fmla="*/ 26 w 77"/>
                  <a:gd name="T25" fmla="*/ 27 h 70"/>
                  <a:gd name="T26" fmla="*/ 51 w 77"/>
                  <a:gd name="T27" fmla="*/ 27 h 70"/>
                  <a:gd name="T28" fmla="*/ 47 w 77"/>
                  <a:gd name="T29" fmla="*/ 23 h 70"/>
                  <a:gd name="T30" fmla="*/ 51 w 77"/>
                  <a:gd name="T31" fmla="*/ 18 h 70"/>
                  <a:gd name="T32" fmla="*/ 57 w 77"/>
                  <a:gd name="T33" fmla="*/ 23 h 70"/>
                  <a:gd name="T34" fmla="*/ 51 w 77"/>
                  <a:gd name="T35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70">
                    <a:moveTo>
                      <a:pt x="77" y="33"/>
                    </a:moveTo>
                    <a:cubicBezTo>
                      <a:pt x="77" y="15"/>
                      <a:pt x="59" y="0"/>
                      <a:pt x="39" y="0"/>
                    </a:cubicBezTo>
                    <a:cubicBezTo>
                      <a:pt x="17" y="0"/>
                      <a:pt x="0" y="15"/>
                      <a:pt x="0" y="33"/>
                    </a:cubicBezTo>
                    <a:cubicBezTo>
                      <a:pt x="0" y="51"/>
                      <a:pt x="17" y="66"/>
                      <a:pt x="39" y="66"/>
                    </a:cubicBezTo>
                    <a:cubicBezTo>
                      <a:pt x="43" y="66"/>
                      <a:pt x="48" y="65"/>
                      <a:pt x="52" y="63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70" y="52"/>
                      <a:pt x="77" y="43"/>
                      <a:pt x="77" y="33"/>
                    </a:cubicBezTo>
                    <a:close/>
                    <a:moveTo>
                      <a:pt x="26" y="27"/>
                    </a:moveTo>
                    <a:cubicBezTo>
                      <a:pt x="24" y="27"/>
                      <a:pt x="22" y="25"/>
                      <a:pt x="22" y="23"/>
                    </a:cubicBezTo>
                    <a:cubicBezTo>
                      <a:pt x="22" y="21"/>
                      <a:pt x="24" y="18"/>
                      <a:pt x="26" y="18"/>
                    </a:cubicBezTo>
                    <a:cubicBezTo>
                      <a:pt x="30" y="18"/>
                      <a:pt x="32" y="21"/>
                      <a:pt x="32" y="23"/>
                    </a:cubicBezTo>
                    <a:cubicBezTo>
                      <a:pt x="32" y="25"/>
                      <a:pt x="30" y="27"/>
                      <a:pt x="26" y="27"/>
                    </a:cubicBezTo>
                    <a:close/>
                    <a:moveTo>
                      <a:pt x="51" y="27"/>
                    </a:moveTo>
                    <a:cubicBezTo>
                      <a:pt x="49" y="27"/>
                      <a:pt x="47" y="25"/>
                      <a:pt x="47" y="23"/>
                    </a:cubicBezTo>
                    <a:cubicBezTo>
                      <a:pt x="47" y="21"/>
                      <a:pt x="49" y="18"/>
                      <a:pt x="51" y="18"/>
                    </a:cubicBezTo>
                    <a:cubicBezTo>
                      <a:pt x="55" y="18"/>
                      <a:pt x="57" y="21"/>
                      <a:pt x="57" y="23"/>
                    </a:cubicBezTo>
                    <a:cubicBezTo>
                      <a:pt x="57" y="25"/>
                      <a:pt x="55" y="27"/>
                      <a:pt x="51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6" name="文本框 66"/>
          <p:cNvSpPr txBox="1">
            <a:spLocks noChangeArrowheads="1"/>
          </p:cNvSpPr>
          <p:nvPr/>
        </p:nvSpPr>
        <p:spPr bwMode="auto">
          <a:xfrm>
            <a:off x="2645671" y="4643967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5731009" y="4627033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28" name="文本框 66"/>
          <p:cNvSpPr txBox="1">
            <a:spLocks noChangeArrowheads="1"/>
          </p:cNvSpPr>
          <p:nvPr/>
        </p:nvSpPr>
        <p:spPr bwMode="auto">
          <a:xfrm>
            <a:off x="8561454" y="4627033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30" name="文本框 66">
            <a:extLst>
              <a:ext uri="{FF2B5EF4-FFF2-40B4-BE49-F238E27FC236}">
                <a16:creationId xmlns:a16="http://schemas.microsoft.com/office/drawing/2014/main" id="{F18E66B2-0FAA-4B1B-B23A-FD3D16ED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911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809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238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/>
      <p:bldP spid="52" grpId="0"/>
      <p:bldP spid="53" grpId="0"/>
      <p:bldP spid="26" grpId="0"/>
      <p:bldP spid="27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C51FD-40F3-4896-9FFA-D8F2CCC0A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22">
            <a:extLst>
              <a:ext uri="{FF2B5EF4-FFF2-40B4-BE49-F238E27FC236}">
                <a16:creationId xmlns:a16="http://schemas.microsoft.com/office/drawing/2014/main" id="{6A5A9067-2083-43A5-AD0D-25BBC77CAE4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22">
            <a:extLst>
              <a:ext uri="{FF2B5EF4-FFF2-40B4-BE49-F238E27FC236}">
                <a16:creationId xmlns:a16="http://schemas.microsoft.com/office/drawing/2014/main" id="{7D913D0C-6A59-468D-A1BA-63ACCD710A74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22">
            <a:extLst>
              <a:ext uri="{FF2B5EF4-FFF2-40B4-BE49-F238E27FC236}">
                <a16:creationId xmlns:a16="http://schemas.microsoft.com/office/drawing/2014/main" id="{A1289A50-FA5F-4D9B-84FD-82A09891E7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EA39E-B24F-4C09-9418-F55A30AD7F81}"/>
              </a:ext>
            </a:extLst>
          </p:cNvPr>
          <p:cNvSpPr/>
          <p:nvPr/>
        </p:nvSpPr>
        <p:spPr>
          <a:xfrm>
            <a:off x="0" y="1792140"/>
            <a:ext cx="12192000" cy="3686225"/>
          </a:xfrm>
          <a:prstGeom prst="rect">
            <a:avLst/>
          </a:prstGeom>
          <a:solidFill>
            <a:srgbClr val="5B5B5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AC911B95-1D6A-44F0-9FFA-4B8DF394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00" y="352425"/>
            <a:ext cx="2986494" cy="6445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459D10F-ED3C-4E0E-80B3-7978E4BD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867" y="6356350"/>
            <a:ext cx="474133" cy="36512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243B4B-E1CD-46EA-98CF-5E2FE35F0197}"/>
              </a:ext>
            </a:extLst>
          </p:cNvPr>
          <p:cNvSpPr/>
          <p:nvPr/>
        </p:nvSpPr>
        <p:spPr>
          <a:xfrm>
            <a:off x="2454079" y="25450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5FE614-B837-4904-AD43-243773DBC7EF}"/>
              </a:ext>
            </a:extLst>
          </p:cNvPr>
          <p:cNvGrpSpPr/>
          <p:nvPr/>
        </p:nvGrpSpPr>
        <p:grpSpPr>
          <a:xfrm>
            <a:off x="1523999" y="2461091"/>
            <a:ext cx="709123" cy="544961"/>
            <a:chOff x="646562" y="1647630"/>
            <a:chExt cx="1204992" cy="926036"/>
          </a:xfrm>
          <a:solidFill>
            <a:srgbClr val="FFC000"/>
          </a:solidFill>
        </p:grpSpPr>
        <p:sp>
          <p:nvSpPr>
            <p:cNvPr id="14" name="任意多边形 118">
              <a:extLst>
                <a:ext uri="{FF2B5EF4-FFF2-40B4-BE49-F238E27FC236}">
                  <a16:creationId xmlns:a16="http://schemas.microsoft.com/office/drawing/2014/main" id="{F10DD9B8-E00C-4BA0-BF0E-D57FBA26226E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17">
              <a:extLst>
                <a:ext uri="{FF2B5EF4-FFF2-40B4-BE49-F238E27FC236}">
                  <a16:creationId xmlns:a16="http://schemas.microsoft.com/office/drawing/2014/main" id="{A4AAC8B1-F87A-478F-8F5A-3AC6400C0FDA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942276-0D93-48B8-86B7-FAAD4D40E90A}"/>
              </a:ext>
            </a:extLst>
          </p:cNvPr>
          <p:cNvGrpSpPr/>
          <p:nvPr/>
        </p:nvGrpSpPr>
        <p:grpSpPr>
          <a:xfrm>
            <a:off x="6319382" y="41727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17" name="任意多边形 112">
              <a:extLst>
                <a:ext uri="{FF2B5EF4-FFF2-40B4-BE49-F238E27FC236}">
                  <a16:creationId xmlns:a16="http://schemas.microsoft.com/office/drawing/2014/main" id="{4B6A0D45-AAF5-47C4-8C1C-C0F79FEF3E9A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11">
              <a:extLst>
                <a:ext uri="{FF2B5EF4-FFF2-40B4-BE49-F238E27FC236}">
                  <a16:creationId xmlns:a16="http://schemas.microsoft.com/office/drawing/2014/main" id="{B04CE920-A005-469F-9868-D7DE2BCFC233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EE13F20-1EE1-451E-9C57-377AE2870BC3}"/>
              </a:ext>
            </a:extLst>
          </p:cNvPr>
          <p:cNvSpPr/>
          <p:nvPr/>
        </p:nvSpPr>
        <p:spPr>
          <a:xfrm>
            <a:off x="2516004" y="4023553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942694-A578-4AA2-A489-94AA50431930}"/>
              </a:ext>
            </a:extLst>
          </p:cNvPr>
          <p:cNvGrpSpPr/>
          <p:nvPr/>
        </p:nvGrpSpPr>
        <p:grpSpPr>
          <a:xfrm>
            <a:off x="1539397" y="3955015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B99C4529-61D6-4082-A625-05F85351FF3E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BCAD128F-BB2D-45BC-B7C9-B713A21B69F0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9A50FB0-A5BD-46B4-BB5F-4D500A8EFF7F}"/>
              </a:ext>
            </a:extLst>
          </p:cNvPr>
          <p:cNvSpPr/>
          <p:nvPr/>
        </p:nvSpPr>
        <p:spPr>
          <a:xfrm>
            <a:off x="7280060" y="2536168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1EADE3-C795-4DB9-AB22-BDDB87D3A223}"/>
              </a:ext>
            </a:extLst>
          </p:cNvPr>
          <p:cNvSpPr/>
          <p:nvPr/>
        </p:nvSpPr>
        <p:spPr>
          <a:xfrm>
            <a:off x="7280059" y="4210850"/>
            <a:ext cx="3728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C6371E-9DD9-4B2C-B1CF-FEC6F197987D}"/>
              </a:ext>
            </a:extLst>
          </p:cNvPr>
          <p:cNvGrpSpPr/>
          <p:nvPr/>
        </p:nvGrpSpPr>
        <p:grpSpPr>
          <a:xfrm>
            <a:off x="6323313" y="24431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30" name="任意多边形 114">
              <a:extLst>
                <a:ext uri="{FF2B5EF4-FFF2-40B4-BE49-F238E27FC236}">
                  <a16:creationId xmlns:a16="http://schemas.microsoft.com/office/drawing/2014/main" id="{53C6C5CD-0E1A-40E3-A2DC-88363A3FDB75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3">
              <a:extLst>
                <a:ext uri="{FF2B5EF4-FFF2-40B4-BE49-F238E27FC236}">
                  <a16:creationId xmlns:a16="http://schemas.microsoft.com/office/drawing/2014/main" id="{3D5BB065-C982-4E1A-B043-1AC55E713A0D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36000" y="2509111"/>
            <a:ext cx="2520000" cy="25200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84756" y="1732463"/>
            <a:ext cx="2556841" cy="8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注册时间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0403" y="1732463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员工素质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26144" y="3334254"/>
            <a:ext cx="2556841" cy="8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注册资本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9016" y="3334254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员工人数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84756" y="4911712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公司性质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0403" y="4911712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技术力量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568487" y="1762689"/>
            <a:ext cx="869714" cy="869714"/>
            <a:chOff x="6568487" y="1762689"/>
            <a:chExt cx="869714" cy="869714"/>
          </a:xfrm>
        </p:grpSpPr>
        <p:sp>
          <p:nvSpPr>
            <p:cNvPr id="9" name="椭圆 8"/>
            <p:cNvSpPr/>
            <p:nvPr/>
          </p:nvSpPr>
          <p:spPr>
            <a:xfrm>
              <a:off x="6568487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6841418" y="2010027"/>
              <a:ext cx="323850" cy="323850"/>
            </a:xfrm>
            <a:custGeom>
              <a:avLst/>
              <a:gdLst>
                <a:gd name="T0" fmla="*/ 892 w 1018"/>
                <a:gd name="T1" fmla="*/ 102 h 1017"/>
                <a:gd name="T2" fmla="*/ 945 w 1018"/>
                <a:gd name="T3" fmla="*/ 137 h 1017"/>
                <a:gd name="T4" fmla="*/ 73 w 1018"/>
                <a:gd name="T5" fmla="*/ 137 h 1017"/>
                <a:gd name="T6" fmla="*/ 127 w 1018"/>
                <a:gd name="T7" fmla="*/ 102 h 1017"/>
                <a:gd name="T8" fmla="*/ 86 w 1018"/>
                <a:gd name="T9" fmla="*/ 64 h 1017"/>
                <a:gd name="T10" fmla="*/ 4 w 1018"/>
                <a:gd name="T11" fmla="*/ 130 h 1017"/>
                <a:gd name="T12" fmla="*/ 21 w 1018"/>
                <a:gd name="T13" fmla="*/ 983 h 1017"/>
                <a:gd name="T14" fmla="*/ 932 w 1018"/>
                <a:gd name="T15" fmla="*/ 1017 h 1017"/>
                <a:gd name="T16" fmla="*/ 1014 w 1018"/>
                <a:gd name="T17" fmla="*/ 951 h 1017"/>
                <a:gd name="T18" fmla="*/ 996 w 1018"/>
                <a:gd name="T19" fmla="*/ 98 h 1017"/>
                <a:gd name="T20" fmla="*/ 954 w 1018"/>
                <a:gd name="T21" fmla="*/ 922 h 1017"/>
                <a:gd name="T22" fmla="*/ 84 w 1018"/>
                <a:gd name="T23" fmla="*/ 952 h 1017"/>
                <a:gd name="T24" fmla="*/ 197 w 1018"/>
                <a:gd name="T25" fmla="*/ 190 h 1017"/>
                <a:gd name="T26" fmla="*/ 218 w 1018"/>
                <a:gd name="T27" fmla="*/ 14 h 1017"/>
                <a:gd name="T28" fmla="*/ 162 w 1018"/>
                <a:gd name="T29" fmla="*/ 20 h 1017"/>
                <a:gd name="T30" fmla="*/ 191 w 1018"/>
                <a:gd name="T31" fmla="*/ 190 h 1017"/>
                <a:gd name="T32" fmla="*/ 350 w 1018"/>
                <a:gd name="T33" fmla="*/ 31 h 1017"/>
                <a:gd name="T34" fmla="*/ 306 w 1018"/>
                <a:gd name="T35" fmla="*/ 2 h 1017"/>
                <a:gd name="T36" fmla="*/ 296 w 1018"/>
                <a:gd name="T37" fmla="*/ 182 h 1017"/>
                <a:gd name="T38" fmla="*/ 472 w 1018"/>
                <a:gd name="T39" fmla="*/ 176 h 1017"/>
                <a:gd name="T40" fmla="*/ 452 w 1018"/>
                <a:gd name="T41" fmla="*/ 0 h 1017"/>
                <a:gd name="T42" fmla="*/ 413 w 1018"/>
                <a:gd name="T43" fmla="*/ 159 h 1017"/>
                <a:gd name="T44" fmla="*/ 579 w 1018"/>
                <a:gd name="T45" fmla="*/ 190 h 1017"/>
                <a:gd name="T46" fmla="*/ 599 w 1018"/>
                <a:gd name="T47" fmla="*/ 14 h 1017"/>
                <a:gd name="T48" fmla="*/ 543 w 1018"/>
                <a:gd name="T49" fmla="*/ 20 h 1017"/>
                <a:gd name="T50" fmla="*/ 573 w 1018"/>
                <a:gd name="T51" fmla="*/ 190 h 1017"/>
                <a:gd name="T52" fmla="*/ 732 w 1018"/>
                <a:gd name="T53" fmla="*/ 31 h 1017"/>
                <a:gd name="T54" fmla="*/ 688 w 1018"/>
                <a:gd name="T55" fmla="*/ 2 h 1017"/>
                <a:gd name="T56" fmla="*/ 677 w 1018"/>
                <a:gd name="T57" fmla="*/ 182 h 1017"/>
                <a:gd name="T58" fmla="*/ 853 w 1018"/>
                <a:gd name="T59" fmla="*/ 176 h 1017"/>
                <a:gd name="T60" fmla="*/ 834 w 1018"/>
                <a:gd name="T61" fmla="*/ 0 h 1017"/>
                <a:gd name="T62" fmla="*/ 795 w 1018"/>
                <a:gd name="T63" fmla="*/ 159 h 1017"/>
                <a:gd name="T64" fmla="*/ 674 w 1018"/>
                <a:gd name="T65" fmla="*/ 794 h 1017"/>
                <a:gd name="T66" fmla="*/ 627 w 1018"/>
                <a:gd name="T67" fmla="*/ 724 h 1017"/>
                <a:gd name="T68" fmla="*/ 573 w 1018"/>
                <a:gd name="T69" fmla="*/ 741 h 1017"/>
                <a:gd name="T70" fmla="*/ 621 w 1018"/>
                <a:gd name="T71" fmla="*/ 839 h 1017"/>
                <a:gd name="T72" fmla="*/ 737 w 1018"/>
                <a:gd name="T73" fmla="*/ 845 h 1017"/>
                <a:gd name="T74" fmla="*/ 795 w 1018"/>
                <a:gd name="T75" fmla="*/ 747 h 1017"/>
                <a:gd name="T76" fmla="*/ 781 w 1018"/>
                <a:gd name="T77" fmla="*/ 642 h 1017"/>
                <a:gd name="T78" fmla="*/ 776 w 1018"/>
                <a:gd name="T79" fmla="*/ 526 h 1017"/>
                <a:gd name="T80" fmla="*/ 673 w 1018"/>
                <a:gd name="T81" fmla="*/ 478 h 1017"/>
                <a:gd name="T82" fmla="*/ 577 w 1018"/>
                <a:gd name="T83" fmla="*/ 555 h 1017"/>
                <a:gd name="T84" fmla="*/ 604 w 1018"/>
                <a:gd name="T85" fmla="*/ 620 h 1017"/>
                <a:gd name="T86" fmla="*/ 639 w 1018"/>
                <a:gd name="T87" fmla="*/ 570 h 1017"/>
                <a:gd name="T88" fmla="*/ 723 w 1018"/>
                <a:gd name="T89" fmla="*/ 561 h 1017"/>
                <a:gd name="T90" fmla="*/ 683 w 1018"/>
                <a:gd name="T91" fmla="*/ 635 h 1017"/>
                <a:gd name="T92" fmla="*/ 655 w 1018"/>
                <a:gd name="T93" fmla="*/ 681 h 1017"/>
                <a:gd name="T94" fmla="*/ 723 w 1018"/>
                <a:gd name="T95" fmla="*/ 720 h 1017"/>
                <a:gd name="T96" fmla="*/ 683 w 1018"/>
                <a:gd name="T97" fmla="*/ 795 h 1017"/>
                <a:gd name="T98" fmla="*/ 413 w 1018"/>
                <a:gd name="T99" fmla="*/ 859 h 1017"/>
                <a:gd name="T100" fmla="*/ 443 w 1018"/>
                <a:gd name="T101" fmla="*/ 815 h 1017"/>
                <a:gd name="T102" fmla="*/ 351 w 1018"/>
                <a:gd name="T103" fmla="*/ 743 h 1017"/>
                <a:gd name="T104" fmla="*/ 445 w 1018"/>
                <a:gd name="T105" fmla="*/ 576 h 1017"/>
                <a:gd name="T106" fmla="*/ 367 w 1018"/>
                <a:gd name="T107" fmla="*/ 482 h 1017"/>
                <a:gd name="T108" fmla="*/ 255 w 1018"/>
                <a:gd name="T109" fmla="*/ 510 h 1017"/>
                <a:gd name="T110" fmla="*/ 229 w 1018"/>
                <a:gd name="T111" fmla="*/ 606 h 1017"/>
                <a:gd name="T112" fmla="*/ 284 w 1018"/>
                <a:gd name="T113" fmla="*/ 601 h 1017"/>
                <a:gd name="T114" fmla="*/ 334 w 1018"/>
                <a:gd name="T115" fmla="*/ 541 h 1017"/>
                <a:gd name="T116" fmla="*/ 374 w 1018"/>
                <a:gd name="T117" fmla="*/ 613 h 1017"/>
                <a:gd name="T118" fmla="*/ 226 w 1018"/>
                <a:gd name="T119" fmla="*/ 80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7">
                  <a:moveTo>
                    <a:pt x="923" y="64"/>
                  </a:moveTo>
                  <a:lnTo>
                    <a:pt x="923" y="64"/>
                  </a:lnTo>
                  <a:lnTo>
                    <a:pt x="916" y="65"/>
                  </a:lnTo>
                  <a:lnTo>
                    <a:pt x="910" y="66"/>
                  </a:lnTo>
                  <a:lnTo>
                    <a:pt x="904" y="69"/>
                  </a:lnTo>
                  <a:lnTo>
                    <a:pt x="900" y="73"/>
                  </a:lnTo>
                  <a:lnTo>
                    <a:pt x="896" y="78"/>
                  </a:lnTo>
                  <a:lnTo>
                    <a:pt x="893" y="83"/>
                  </a:lnTo>
                  <a:lnTo>
                    <a:pt x="892" y="89"/>
                  </a:lnTo>
                  <a:lnTo>
                    <a:pt x="891" y="96"/>
                  </a:lnTo>
                  <a:lnTo>
                    <a:pt x="891" y="96"/>
                  </a:lnTo>
                  <a:lnTo>
                    <a:pt x="892" y="102"/>
                  </a:lnTo>
                  <a:lnTo>
                    <a:pt x="893" y="108"/>
                  </a:lnTo>
                  <a:lnTo>
                    <a:pt x="896" y="113"/>
                  </a:lnTo>
                  <a:lnTo>
                    <a:pt x="900" y="118"/>
                  </a:lnTo>
                  <a:lnTo>
                    <a:pt x="904" y="122"/>
                  </a:lnTo>
                  <a:lnTo>
                    <a:pt x="910" y="125"/>
                  </a:lnTo>
                  <a:lnTo>
                    <a:pt x="916" y="127"/>
                  </a:lnTo>
                  <a:lnTo>
                    <a:pt x="923" y="127"/>
                  </a:lnTo>
                  <a:lnTo>
                    <a:pt x="923" y="127"/>
                  </a:lnTo>
                  <a:lnTo>
                    <a:pt x="929" y="128"/>
                  </a:lnTo>
                  <a:lnTo>
                    <a:pt x="935" y="130"/>
                  </a:lnTo>
                  <a:lnTo>
                    <a:pt x="940" y="132"/>
                  </a:lnTo>
                  <a:lnTo>
                    <a:pt x="945" y="137"/>
                  </a:lnTo>
                  <a:lnTo>
                    <a:pt x="948" y="141"/>
                  </a:lnTo>
                  <a:lnTo>
                    <a:pt x="952" y="146"/>
                  </a:lnTo>
                  <a:lnTo>
                    <a:pt x="954" y="153"/>
                  </a:lnTo>
                  <a:lnTo>
                    <a:pt x="954" y="159"/>
                  </a:lnTo>
                  <a:lnTo>
                    <a:pt x="954" y="318"/>
                  </a:lnTo>
                  <a:lnTo>
                    <a:pt x="63" y="318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53"/>
                  </a:lnTo>
                  <a:lnTo>
                    <a:pt x="67" y="146"/>
                  </a:lnTo>
                  <a:lnTo>
                    <a:pt x="69" y="141"/>
                  </a:lnTo>
                  <a:lnTo>
                    <a:pt x="73" y="137"/>
                  </a:lnTo>
                  <a:lnTo>
                    <a:pt x="77" y="132"/>
                  </a:lnTo>
                  <a:lnTo>
                    <a:pt x="84" y="130"/>
                  </a:lnTo>
                  <a:lnTo>
                    <a:pt x="89" y="128"/>
                  </a:lnTo>
                  <a:lnTo>
                    <a:pt x="95" y="127"/>
                  </a:lnTo>
                  <a:lnTo>
                    <a:pt x="95" y="127"/>
                  </a:lnTo>
                  <a:lnTo>
                    <a:pt x="102" y="127"/>
                  </a:lnTo>
                  <a:lnTo>
                    <a:pt x="108" y="125"/>
                  </a:lnTo>
                  <a:lnTo>
                    <a:pt x="114" y="122"/>
                  </a:lnTo>
                  <a:lnTo>
                    <a:pt x="118" y="118"/>
                  </a:lnTo>
                  <a:lnTo>
                    <a:pt x="122" y="113"/>
                  </a:lnTo>
                  <a:lnTo>
                    <a:pt x="124" y="108"/>
                  </a:lnTo>
                  <a:lnTo>
                    <a:pt x="127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7" y="89"/>
                  </a:lnTo>
                  <a:lnTo>
                    <a:pt x="124" y="83"/>
                  </a:lnTo>
                  <a:lnTo>
                    <a:pt x="122" y="78"/>
                  </a:lnTo>
                  <a:lnTo>
                    <a:pt x="118" y="73"/>
                  </a:lnTo>
                  <a:lnTo>
                    <a:pt x="114" y="69"/>
                  </a:lnTo>
                  <a:lnTo>
                    <a:pt x="108" y="66"/>
                  </a:lnTo>
                  <a:lnTo>
                    <a:pt x="102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76" y="66"/>
                  </a:lnTo>
                  <a:lnTo>
                    <a:pt x="68" y="68"/>
                  </a:lnTo>
                  <a:lnTo>
                    <a:pt x="58" y="71"/>
                  </a:lnTo>
                  <a:lnTo>
                    <a:pt x="50" y="75"/>
                  </a:lnTo>
                  <a:lnTo>
                    <a:pt x="42" y="80"/>
                  </a:lnTo>
                  <a:lnTo>
                    <a:pt x="35" y="85"/>
                  </a:lnTo>
                  <a:lnTo>
                    <a:pt x="28" y="91"/>
                  </a:lnTo>
                  <a:lnTo>
                    <a:pt x="21" y="98"/>
                  </a:lnTo>
                  <a:lnTo>
                    <a:pt x="16" y="105"/>
                  </a:lnTo>
                  <a:lnTo>
                    <a:pt x="12" y="113"/>
                  </a:lnTo>
                  <a:lnTo>
                    <a:pt x="8" y="122"/>
                  </a:lnTo>
                  <a:lnTo>
                    <a:pt x="4" y="130"/>
                  </a:lnTo>
                  <a:lnTo>
                    <a:pt x="2" y="140"/>
                  </a:lnTo>
                  <a:lnTo>
                    <a:pt x="1" y="149"/>
                  </a:lnTo>
                  <a:lnTo>
                    <a:pt x="0" y="15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1" y="932"/>
                  </a:lnTo>
                  <a:lnTo>
                    <a:pt x="2" y="941"/>
                  </a:lnTo>
                  <a:lnTo>
                    <a:pt x="4" y="951"/>
                  </a:lnTo>
                  <a:lnTo>
                    <a:pt x="8" y="959"/>
                  </a:lnTo>
                  <a:lnTo>
                    <a:pt x="12" y="968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5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0"/>
                  </a:lnTo>
                  <a:lnTo>
                    <a:pt x="68" y="1013"/>
                  </a:lnTo>
                  <a:lnTo>
                    <a:pt x="76" y="1015"/>
                  </a:lnTo>
                  <a:lnTo>
                    <a:pt x="86" y="1017"/>
                  </a:lnTo>
                  <a:lnTo>
                    <a:pt x="95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2" y="1015"/>
                  </a:lnTo>
                  <a:lnTo>
                    <a:pt x="951" y="1013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90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4" y="951"/>
                  </a:lnTo>
                  <a:lnTo>
                    <a:pt x="1016" y="941"/>
                  </a:lnTo>
                  <a:lnTo>
                    <a:pt x="1017" y="932"/>
                  </a:lnTo>
                  <a:lnTo>
                    <a:pt x="1018" y="922"/>
                  </a:lnTo>
                  <a:lnTo>
                    <a:pt x="1018" y="159"/>
                  </a:lnTo>
                  <a:lnTo>
                    <a:pt x="1018" y="159"/>
                  </a:lnTo>
                  <a:lnTo>
                    <a:pt x="1017" y="149"/>
                  </a:lnTo>
                  <a:lnTo>
                    <a:pt x="1016" y="140"/>
                  </a:lnTo>
                  <a:lnTo>
                    <a:pt x="1014" y="130"/>
                  </a:lnTo>
                  <a:lnTo>
                    <a:pt x="1011" y="122"/>
                  </a:lnTo>
                  <a:lnTo>
                    <a:pt x="1006" y="113"/>
                  </a:lnTo>
                  <a:lnTo>
                    <a:pt x="1001" y="105"/>
                  </a:lnTo>
                  <a:lnTo>
                    <a:pt x="996" y="98"/>
                  </a:lnTo>
                  <a:lnTo>
                    <a:pt x="990" y="91"/>
                  </a:lnTo>
                  <a:lnTo>
                    <a:pt x="983" y="85"/>
                  </a:lnTo>
                  <a:lnTo>
                    <a:pt x="975" y="80"/>
                  </a:lnTo>
                  <a:lnTo>
                    <a:pt x="968" y="75"/>
                  </a:lnTo>
                  <a:lnTo>
                    <a:pt x="959" y="71"/>
                  </a:lnTo>
                  <a:lnTo>
                    <a:pt x="951" y="68"/>
                  </a:lnTo>
                  <a:lnTo>
                    <a:pt x="942" y="66"/>
                  </a:lnTo>
                  <a:lnTo>
                    <a:pt x="932" y="64"/>
                  </a:lnTo>
                  <a:lnTo>
                    <a:pt x="923" y="64"/>
                  </a:lnTo>
                  <a:lnTo>
                    <a:pt x="923" y="64"/>
                  </a:lnTo>
                  <a:close/>
                  <a:moveTo>
                    <a:pt x="954" y="922"/>
                  </a:moveTo>
                  <a:lnTo>
                    <a:pt x="954" y="922"/>
                  </a:lnTo>
                  <a:lnTo>
                    <a:pt x="954" y="928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4"/>
                  </a:lnTo>
                  <a:lnTo>
                    <a:pt x="940" y="949"/>
                  </a:lnTo>
                  <a:lnTo>
                    <a:pt x="935" y="952"/>
                  </a:lnTo>
                  <a:lnTo>
                    <a:pt x="929" y="953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3"/>
                  </a:lnTo>
                  <a:lnTo>
                    <a:pt x="84" y="952"/>
                  </a:lnTo>
                  <a:lnTo>
                    <a:pt x="77" y="949"/>
                  </a:lnTo>
                  <a:lnTo>
                    <a:pt x="73" y="944"/>
                  </a:lnTo>
                  <a:lnTo>
                    <a:pt x="69" y="940"/>
                  </a:lnTo>
                  <a:lnTo>
                    <a:pt x="67" y="935"/>
                  </a:lnTo>
                  <a:lnTo>
                    <a:pt x="64" y="928"/>
                  </a:lnTo>
                  <a:lnTo>
                    <a:pt x="63" y="922"/>
                  </a:lnTo>
                  <a:lnTo>
                    <a:pt x="63" y="381"/>
                  </a:lnTo>
                  <a:lnTo>
                    <a:pt x="954" y="381"/>
                  </a:lnTo>
                  <a:lnTo>
                    <a:pt x="954" y="922"/>
                  </a:lnTo>
                  <a:close/>
                  <a:moveTo>
                    <a:pt x="191" y="190"/>
                  </a:moveTo>
                  <a:lnTo>
                    <a:pt x="191" y="190"/>
                  </a:lnTo>
                  <a:lnTo>
                    <a:pt x="197" y="190"/>
                  </a:lnTo>
                  <a:lnTo>
                    <a:pt x="204" y="188"/>
                  </a:lnTo>
                  <a:lnTo>
                    <a:pt x="209" y="185"/>
                  </a:lnTo>
                  <a:lnTo>
                    <a:pt x="214" y="182"/>
                  </a:lnTo>
                  <a:lnTo>
                    <a:pt x="218" y="176"/>
                  </a:lnTo>
                  <a:lnTo>
                    <a:pt x="220" y="171"/>
                  </a:lnTo>
                  <a:lnTo>
                    <a:pt x="222" y="166"/>
                  </a:lnTo>
                  <a:lnTo>
                    <a:pt x="223" y="159"/>
                  </a:lnTo>
                  <a:lnTo>
                    <a:pt x="223" y="31"/>
                  </a:lnTo>
                  <a:lnTo>
                    <a:pt x="223" y="31"/>
                  </a:lnTo>
                  <a:lnTo>
                    <a:pt x="222" y="25"/>
                  </a:lnTo>
                  <a:lnTo>
                    <a:pt x="220" y="20"/>
                  </a:lnTo>
                  <a:lnTo>
                    <a:pt x="218" y="14"/>
                  </a:lnTo>
                  <a:lnTo>
                    <a:pt x="214" y="9"/>
                  </a:lnTo>
                  <a:lnTo>
                    <a:pt x="209" y="6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78" y="2"/>
                  </a:lnTo>
                  <a:lnTo>
                    <a:pt x="173" y="6"/>
                  </a:lnTo>
                  <a:lnTo>
                    <a:pt x="168" y="9"/>
                  </a:lnTo>
                  <a:lnTo>
                    <a:pt x="164" y="14"/>
                  </a:lnTo>
                  <a:lnTo>
                    <a:pt x="162" y="20"/>
                  </a:lnTo>
                  <a:lnTo>
                    <a:pt x="160" y="25"/>
                  </a:lnTo>
                  <a:lnTo>
                    <a:pt x="159" y="31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0" y="166"/>
                  </a:lnTo>
                  <a:lnTo>
                    <a:pt x="162" y="171"/>
                  </a:lnTo>
                  <a:lnTo>
                    <a:pt x="164" y="176"/>
                  </a:lnTo>
                  <a:lnTo>
                    <a:pt x="168" y="182"/>
                  </a:lnTo>
                  <a:lnTo>
                    <a:pt x="173" y="185"/>
                  </a:lnTo>
                  <a:lnTo>
                    <a:pt x="178" y="188"/>
                  </a:lnTo>
                  <a:lnTo>
                    <a:pt x="185" y="190"/>
                  </a:lnTo>
                  <a:lnTo>
                    <a:pt x="191" y="190"/>
                  </a:lnTo>
                  <a:lnTo>
                    <a:pt x="191" y="190"/>
                  </a:lnTo>
                  <a:close/>
                  <a:moveTo>
                    <a:pt x="319" y="190"/>
                  </a:moveTo>
                  <a:lnTo>
                    <a:pt x="319" y="190"/>
                  </a:lnTo>
                  <a:lnTo>
                    <a:pt x="325" y="190"/>
                  </a:lnTo>
                  <a:lnTo>
                    <a:pt x="330" y="188"/>
                  </a:lnTo>
                  <a:lnTo>
                    <a:pt x="336" y="185"/>
                  </a:lnTo>
                  <a:lnTo>
                    <a:pt x="341" y="182"/>
                  </a:lnTo>
                  <a:lnTo>
                    <a:pt x="344" y="176"/>
                  </a:lnTo>
                  <a:lnTo>
                    <a:pt x="348" y="171"/>
                  </a:lnTo>
                  <a:lnTo>
                    <a:pt x="350" y="166"/>
                  </a:lnTo>
                  <a:lnTo>
                    <a:pt x="350" y="159"/>
                  </a:lnTo>
                  <a:lnTo>
                    <a:pt x="350" y="31"/>
                  </a:lnTo>
                  <a:lnTo>
                    <a:pt x="350" y="31"/>
                  </a:lnTo>
                  <a:lnTo>
                    <a:pt x="350" y="25"/>
                  </a:lnTo>
                  <a:lnTo>
                    <a:pt x="348" y="20"/>
                  </a:lnTo>
                  <a:lnTo>
                    <a:pt x="344" y="14"/>
                  </a:lnTo>
                  <a:lnTo>
                    <a:pt x="341" y="9"/>
                  </a:lnTo>
                  <a:lnTo>
                    <a:pt x="336" y="6"/>
                  </a:lnTo>
                  <a:lnTo>
                    <a:pt x="330" y="2"/>
                  </a:lnTo>
                  <a:lnTo>
                    <a:pt x="325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6" y="2"/>
                  </a:lnTo>
                  <a:lnTo>
                    <a:pt x="300" y="6"/>
                  </a:lnTo>
                  <a:lnTo>
                    <a:pt x="296" y="9"/>
                  </a:lnTo>
                  <a:lnTo>
                    <a:pt x="292" y="14"/>
                  </a:lnTo>
                  <a:lnTo>
                    <a:pt x="289" y="20"/>
                  </a:lnTo>
                  <a:lnTo>
                    <a:pt x="286" y="25"/>
                  </a:lnTo>
                  <a:lnTo>
                    <a:pt x="286" y="31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86" y="166"/>
                  </a:lnTo>
                  <a:lnTo>
                    <a:pt x="289" y="171"/>
                  </a:lnTo>
                  <a:lnTo>
                    <a:pt x="292" y="176"/>
                  </a:lnTo>
                  <a:lnTo>
                    <a:pt x="296" y="182"/>
                  </a:lnTo>
                  <a:lnTo>
                    <a:pt x="300" y="185"/>
                  </a:lnTo>
                  <a:lnTo>
                    <a:pt x="306" y="188"/>
                  </a:lnTo>
                  <a:lnTo>
                    <a:pt x="312" y="190"/>
                  </a:lnTo>
                  <a:lnTo>
                    <a:pt x="319" y="190"/>
                  </a:lnTo>
                  <a:lnTo>
                    <a:pt x="319" y="190"/>
                  </a:lnTo>
                  <a:close/>
                  <a:moveTo>
                    <a:pt x="445" y="190"/>
                  </a:moveTo>
                  <a:lnTo>
                    <a:pt x="445" y="190"/>
                  </a:lnTo>
                  <a:lnTo>
                    <a:pt x="452" y="190"/>
                  </a:lnTo>
                  <a:lnTo>
                    <a:pt x="458" y="188"/>
                  </a:lnTo>
                  <a:lnTo>
                    <a:pt x="464" y="185"/>
                  </a:lnTo>
                  <a:lnTo>
                    <a:pt x="468" y="182"/>
                  </a:lnTo>
                  <a:lnTo>
                    <a:pt x="472" y="176"/>
                  </a:lnTo>
                  <a:lnTo>
                    <a:pt x="474" y="171"/>
                  </a:lnTo>
                  <a:lnTo>
                    <a:pt x="476" y="166"/>
                  </a:lnTo>
                  <a:lnTo>
                    <a:pt x="477" y="159"/>
                  </a:lnTo>
                  <a:lnTo>
                    <a:pt x="477" y="31"/>
                  </a:lnTo>
                  <a:lnTo>
                    <a:pt x="477" y="31"/>
                  </a:lnTo>
                  <a:lnTo>
                    <a:pt x="476" y="25"/>
                  </a:lnTo>
                  <a:lnTo>
                    <a:pt x="474" y="20"/>
                  </a:lnTo>
                  <a:lnTo>
                    <a:pt x="472" y="14"/>
                  </a:lnTo>
                  <a:lnTo>
                    <a:pt x="468" y="9"/>
                  </a:lnTo>
                  <a:lnTo>
                    <a:pt x="464" y="6"/>
                  </a:lnTo>
                  <a:lnTo>
                    <a:pt x="458" y="2"/>
                  </a:lnTo>
                  <a:lnTo>
                    <a:pt x="452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39" y="0"/>
                  </a:lnTo>
                  <a:lnTo>
                    <a:pt x="433" y="2"/>
                  </a:lnTo>
                  <a:lnTo>
                    <a:pt x="428" y="6"/>
                  </a:lnTo>
                  <a:lnTo>
                    <a:pt x="423" y="9"/>
                  </a:lnTo>
                  <a:lnTo>
                    <a:pt x="420" y="14"/>
                  </a:lnTo>
                  <a:lnTo>
                    <a:pt x="416" y="20"/>
                  </a:lnTo>
                  <a:lnTo>
                    <a:pt x="414" y="25"/>
                  </a:lnTo>
                  <a:lnTo>
                    <a:pt x="413" y="31"/>
                  </a:lnTo>
                  <a:lnTo>
                    <a:pt x="413" y="159"/>
                  </a:lnTo>
                  <a:lnTo>
                    <a:pt x="413" y="159"/>
                  </a:lnTo>
                  <a:lnTo>
                    <a:pt x="414" y="166"/>
                  </a:lnTo>
                  <a:lnTo>
                    <a:pt x="416" y="171"/>
                  </a:lnTo>
                  <a:lnTo>
                    <a:pt x="420" y="176"/>
                  </a:lnTo>
                  <a:lnTo>
                    <a:pt x="423" y="182"/>
                  </a:lnTo>
                  <a:lnTo>
                    <a:pt x="428" y="185"/>
                  </a:lnTo>
                  <a:lnTo>
                    <a:pt x="433" y="188"/>
                  </a:lnTo>
                  <a:lnTo>
                    <a:pt x="439" y="190"/>
                  </a:lnTo>
                  <a:lnTo>
                    <a:pt x="445" y="190"/>
                  </a:lnTo>
                  <a:lnTo>
                    <a:pt x="445" y="190"/>
                  </a:lnTo>
                  <a:close/>
                  <a:moveTo>
                    <a:pt x="573" y="190"/>
                  </a:moveTo>
                  <a:lnTo>
                    <a:pt x="573" y="190"/>
                  </a:lnTo>
                  <a:lnTo>
                    <a:pt x="579" y="190"/>
                  </a:lnTo>
                  <a:lnTo>
                    <a:pt x="585" y="188"/>
                  </a:lnTo>
                  <a:lnTo>
                    <a:pt x="590" y="185"/>
                  </a:lnTo>
                  <a:lnTo>
                    <a:pt x="595" y="182"/>
                  </a:lnTo>
                  <a:lnTo>
                    <a:pt x="599" y="176"/>
                  </a:lnTo>
                  <a:lnTo>
                    <a:pt x="602" y="171"/>
                  </a:lnTo>
                  <a:lnTo>
                    <a:pt x="604" y="166"/>
                  </a:lnTo>
                  <a:lnTo>
                    <a:pt x="604" y="159"/>
                  </a:lnTo>
                  <a:lnTo>
                    <a:pt x="604" y="31"/>
                  </a:lnTo>
                  <a:lnTo>
                    <a:pt x="604" y="31"/>
                  </a:lnTo>
                  <a:lnTo>
                    <a:pt x="604" y="25"/>
                  </a:lnTo>
                  <a:lnTo>
                    <a:pt x="602" y="20"/>
                  </a:lnTo>
                  <a:lnTo>
                    <a:pt x="599" y="14"/>
                  </a:lnTo>
                  <a:lnTo>
                    <a:pt x="595" y="9"/>
                  </a:lnTo>
                  <a:lnTo>
                    <a:pt x="590" y="6"/>
                  </a:lnTo>
                  <a:lnTo>
                    <a:pt x="585" y="2"/>
                  </a:lnTo>
                  <a:lnTo>
                    <a:pt x="579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67" y="0"/>
                  </a:lnTo>
                  <a:lnTo>
                    <a:pt x="560" y="2"/>
                  </a:lnTo>
                  <a:lnTo>
                    <a:pt x="555" y="6"/>
                  </a:lnTo>
                  <a:lnTo>
                    <a:pt x="550" y="9"/>
                  </a:lnTo>
                  <a:lnTo>
                    <a:pt x="546" y="14"/>
                  </a:lnTo>
                  <a:lnTo>
                    <a:pt x="543" y="20"/>
                  </a:lnTo>
                  <a:lnTo>
                    <a:pt x="542" y="25"/>
                  </a:lnTo>
                  <a:lnTo>
                    <a:pt x="541" y="31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2" y="166"/>
                  </a:lnTo>
                  <a:lnTo>
                    <a:pt x="543" y="171"/>
                  </a:lnTo>
                  <a:lnTo>
                    <a:pt x="546" y="176"/>
                  </a:lnTo>
                  <a:lnTo>
                    <a:pt x="550" y="182"/>
                  </a:lnTo>
                  <a:lnTo>
                    <a:pt x="555" y="185"/>
                  </a:lnTo>
                  <a:lnTo>
                    <a:pt x="560" y="188"/>
                  </a:lnTo>
                  <a:lnTo>
                    <a:pt x="567" y="190"/>
                  </a:lnTo>
                  <a:lnTo>
                    <a:pt x="573" y="190"/>
                  </a:lnTo>
                  <a:lnTo>
                    <a:pt x="573" y="190"/>
                  </a:lnTo>
                  <a:close/>
                  <a:moveTo>
                    <a:pt x="700" y="190"/>
                  </a:moveTo>
                  <a:lnTo>
                    <a:pt x="700" y="190"/>
                  </a:lnTo>
                  <a:lnTo>
                    <a:pt x="706" y="190"/>
                  </a:lnTo>
                  <a:lnTo>
                    <a:pt x="712" y="188"/>
                  </a:lnTo>
                  <a:lnTo>
                    <a:pt x="718" y="185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0" y="171"/>
                  </a:lnTo>
                  <a:lnTo>
                    <a:pt x="731" y="166"/>
                  </a:lnTo>
                  <a:lnTo>
                    <a:pt x="732" y="159"/>
                  </a:lnTo>
                  <a:lnTo>
                    <a:pt x="732" y="31"/>
                  </a:lnTo>
                  <a:lnTo>
                    <a:pt x="732" y="31"/>
                  </a:lnTo>
                  <a:lnTo>
                    <a:pt x="731" y="25"/>
                  </a:lnTo>
                  <a:lnTo>
                    <a:pt x="730" y="20"/>
                  </a:lnTo>
                  <a:lnTo>
                    <a:pt x="726" y="14"/>
                  </a:lnTo>
                  <a:lnTo>
                    <a:pt x="722" y="9"/>
                  </a:lnTo>
                  <a:lnTo>
                    <a:pt x="718" y="6"/>
                  </a:lnTo>
                  <a:lnTo>
                    <a:pt x="712" y="2"/>
                  </a:lnTo>
                  <a:lnTo>
                    <a:pt x="706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3" y="0"/>
                  </a:lnTo>
                  <a:lnTo>
                    <a:pt x="688" y="2"/>
                  </a:lnTo>
                  <a:lnTo>
                    <a:pt x="682" y="6"/>
                  </a:lnTo>
                  <a:lnTo>
                    <a:pt x="677" y="9"/>
                  </a:lnTo>
                  <a:lnTo>
                    <a:pt x="674" y="14"/>
                  </a:lnTo>
                  <a:lnTo>
                    <a:pt x="671" y="20"/>
                  </a:lnTo>
                  <a:lnTo>
                    <a:pt x="668" y="25"/>
                  </a:lnTo>
                  <a:lnTo>
                    <a:pt x="668" y="31"/>
                  </a:lnTo>
                  <a:lnTo>
                    <a:pt x="668" y="159"/>
                  </a:lnTo>
                  <a:lnTo>
                    <a:pt x="668" y="159"/>
                  </a:lnTo>
                  <a:lnTo>
                    <a:pt x="668" y="166"/>
                  </a:lnTo>
                  <a:lnTo>
                    <a:pt x="671" y="171"/>
                  </a:lnTo>
                  <a:lnTo>
                    <a:pt x="674" y="176"/>
                  </a:lnTo>
                  <a:lnTo>
                    <a:pt x="677" y="182"/>
                  </a:lnTo>
                  <a:lnTo>
                    <a:pt x="682" y="185"/>
                  </a:lnTo>
                  <a:lnTo>
                    <a:pt x="688" y="188"/>
                  </a:lnTo>
                  <a:lnTo>
                    <a:pt x="693" y="190"/>
                  </a:lnTo>
                  <a:lnTo>
                    <a:pt x="700" y="190"/>
                  </a:lnTo>
                  <a:lnTo>
                    <a:pt x="700" y="190"/>
                  </a:lnTo>
                  <a:close/>
                  <a:moveTo>
                    <a:pt x="827" y="190"/>
                  </a:moveTo>
                  <a:lnTo>
                    <a:pt x="827" y="190"/>
                  </a:lnTo>
                  <a:lnTo>
                    <a:pt x="834" y="190"/>
                  </a:lnTo>
                  <a:lnTo>
                    <a:pt x="839" y="188"/>
                  </a:lnTo>
                  <a:lnTo>
                    <a:pt x="844" y="185"/>
                  </a:lnTo>
                  <a:lnTo>
                    <a:pt x="850" y="182"/>
                  </a:lnTo>
                  <a:lnTo>
                    <a:pt x="853" y="176"/>
                  </a:lnTo>
                  <a:lnTo>
                    <a:pt x="856" y="171"/>
                  </a:lnTo>
                  <a:lnTo>
                    <a:pt x="858" y="166"/>
                  </a:lnTo>
                  <a:lnTo>
                    <a:pt x="858" y="159"/>
                  </a:lnTo>
                  <a:lnTo>
                    <a:pt x="858" y="31"/>
                  </a:lnTo>
                  <a:lnTo>
                    <a:pt x="858" y="31"/>
                  </a:lnTo>
                  <a:lnTo>
                    <a:pt x="858" y="25"/>
                  </a:lnTo>
                  <a:lnTo>
                    <a:pt x="856" y="20"/>
                  </a:lnTo>
                  <a:lnTo>
                    <a:pt x="853" y="14"/>
                  </a:lnTo>
                  <a:lnTo>
                    <a:pt x="850" y="9"/>
                  </a:lnTo>
                  <a:lnTo>
                    <a:pt x="844" y="6"/>
                  </a:lnTo>
                  <a:lnTo>
                    <a:pt x="839" y="2"/>
                  </a:lnTo>
                  <a:lnTo>
                    <a:pt x="834" y="0"/>
                  </a:lnTo>
                  <a:lnTo>
                    <a:pt x="827" y="0"/>
                  </a:lnTo>
                  <a:lnTo>
                    <a:pt x="827" y="0"/>
                  </a:lnTo>
                  <a:lnTo>
                    <a:pt x="821" y="0"/>
                  </a:lnTo>
                  <a:lnTo>
                    <a:pt x="814" y="2"/>
                  </a:lnTo>
                  <a:lnTo>
                    <a:pt x="809" y="6"/>
                  </a:lnTo>
                  <a:lnTo>
                    <a:pt x="805" y="9"/>
                  </a:lnTo>
                  <a:lnTo>
                    <a:pt x="800" y="14"/>
                  </a:lnTo>
                  <a:lnTo>
                    <a:pt x="798" y="20"/>
                  </a:lnTo>
                  <a:lnTo>
                    <a:pt x="796" y="25"/>
                  </a:lnTo>
                  <a:lnTo>
                    <a:pt x="795" y="31"/>
                  </a:lnTo>
                  <a:lnTo>
                    <a:pt x="795" y="159"/>
                  </a:lnTo>
                  <a:lnTo>
                    <a:pt x="795" y="159"/>
                  </a:lnTo>
                  <a:lnTo>
                    <a:pt x="796" y="166"/>
                  </a:lnTo>
                  <a:lnTo>
                    <a:pt x="798" y="171"/>
                  </a:lnTo>
                  <a:lnTo>
                    <a:pt x="800" y="176"/>
                  </a:lnTo>
                  <a:lnTo>
                    <a:pt x="805" y="182"/>
                  </a:lnTo>
                  <a:lnTo>
                    <a:pt x="809" y="185"/>
                  </a:lnTo>
                  <a:lnTo>
                    <a:pt x="814" y="188"/>
                  </a:lnTo>
                  <a:lnTo>
                    <a:pt x="821" y="190"/>
                  </a:lnTo>
                  <a:lnTo>
                    <a:pt x="827" y="190"/>
                  </a:lnTo>
                  <a:lnTo>
                    <a:pt x="827" y="190"/>
                  </a:lnTo>
                  <a:close/>
                  <a:moveTo>
                    <a:pt x="683" y="795"/>
                  </a:moveTo>
                  <a:lnTo>
                    <a:pt x="683" y="795"/>
                  </a:lnTo>
                  <a:lnTo>
                    <a:pt x="674" y="794"/>
                  </a:lnTo>
                  <a:lnTo>
                    <a:pt x="665" y="791"/>
                  </a:lnTo>
                  <a:lnTo>
                    <a:pt x="658" y="787"/>
                  </a:lnTo>
                  <a:lnTo>
                    <a:pt x="650" y="781"/>
                  </a:lnTo>
                  <a:lnTo>
                    <a:pt x="645" y="774"/>
                  </a:lnTo>
                  <a:lnTo>
                    <a:pt x="639" y="766"/>
                  </a:lnTo>
                  <a:lnTo>
                    <a:pt x="637" y="757"/>
                  </a:lnTo>
                  <a:lnTo>
                    <a:pt x="636" y="747"/>
                  </a:lnTo>
                  <a:lnTo>
                    <a:pt x="636" y="747"/>
                  </a:lnTo>
                  <a:lnTo>
                    <a:pt x="635" y="741"/>
                  </a:lnTo>
                  <a:lnTo>
                    <a:pt x="634" y="735"/>
                  </a:lnTo>
                  <a:lnTo>
                    <a:pt x="631" y="730"/>
                  </a:lnTo>
                  <a:lnTo>
                    <a:pt x="627" y="724"/>
                  </a:lnTo>
                  <a:lnTo>
                    <a:pt x="622" y="721"/>
                  </a:lnTo>
                  <a:lnTo>
                    <a:pt x="617" y="718"/>
                  </a:lnTo>
                  <a:lnTo>
                    <a:pt x="611" y="716"/>
                  </a:lnTo>
                  <a:lnTo>
                    <a:pt x="604" y="716"/>
                  </a:lnTo>
                  <a:lnTo>
                    <a:pt x="604" y="716"/>
                  </a:lnTo>
                  <a:lnTo>
                    <a:pt x="598" y="716"/>
                  </a:lnTo>
                  <a:lnTo>
                    <a:pt x="592" y="718"/>
                  </a:lnTo>
                  <a:lnTo>
                    <a:pt x="587" y="721"/>
                  </a:lnTo>
                  <a:lnTo>
                    <a:pt x="582" y="724"/>
                  </a:lnTo>
                  <a:lnTo>
                    <a:pt x="578" y="730"/>
                  </a:lnTo>
                  <a:lnTo>
                    <a:pt x="575" y="735"/>
                  </a:lnTo>
                  <a:lnTo>
                    <a:pt x="573" y="741"/>
                  </a:lnTo>
                  <a:lnTo>
                    <a:pt x="573" y="747"/>
                  </a:lnTo>
                  <a:lnTo>
                    <a:pt x="573" y="747"/>
                  </a:lnTo>
                  <a:lnTo>
                    <a:pt x="573" y="759"/>
                  </a:lnTo>
                  <a:lnTo>
                    <a:pt x="575" y="770"/>
                  </a:lnTo>
                  <a:lnTo>
                    <a:pt x="577" y="780"/>
                  </a:lnTo>
                  <a:lnTo>
                    <a:pt x="582" y="791"/>
                  </a:lnTo>
                  <a:lnTo>
                    <a:pt x="586" y="801"/>
                  </a:lnTo>
                  <a:lnTo>
                    <a:pt x="591" y="809"/>
                  </a:lnTo>
                  <a:lnTo>
                    <a:pt x="598" y="818"/>
                  </a:lnTo>
                  <a:lnTo>
                    <a:pt x="605" y="826"/>
                  </a:lnTo>
                  <a:lnTo>
                    <a:pt x="613" y="833"/>
                  </a:lnTo>
                  <a:lnTo>
                    <a:pt x="621" y="839"/>
                  </a:lnTo>
                  <a:lnTo>
                    <a:pt x="631" y="845"/>
                  </a:lnTo>
                  <a:lnTo>
                    <a:pt x="641" y="850"/>
                  </a:lnTo>
                  <a:lnTo>
                    <a:pt x="651" y="853"/>
                  </a:lnTo>
                  <a:lnTo>
                    <a:pt x="662" y="856"/>
                  </a:lnTo>
                  <a:lnTo>
                    <a:pt x="673" y="858"/>
                  </a:lnTo>
                  <a:lnTo>
                    <a:pt x="683" y="859"/>
                  </a:lnTo>
                  <a:lnTo>
                    <a:pt x="683" y="859"/>
                  </a:lnTo>
                  <a:lnTo>
                    <a:pt x="695" y="858"/>
                  </a:lnTo>
                  <a:lnTo>
                    <a:pt x="706" y="856"/>
                  </a:lnTo>
                  <a:lnTo>
                    <a:pt x="717" y="853"/>
                  </a:lnTo>
                  <a:lnTo>
                    <a:pt x="727" y="850"/>
                  </a:lnTo>
                  <a:lnTo>
                    <a:pt x="737" y="845"/>
                  </a:lnTo>
                  <a:lnTo>
                    <a:pt x="746" y="839"/>
                  </a:lnTo>
                  <a:lnTo>
                    <a:pt x="754" y="833"/>
                  </a:lnTo>
                  <a:lnTo>
                    <a:pt x="763" y="826"/>
                  </a:lnTo>
                  <a:lnTo>
                    <a:pt x="769" y="818"/>
                  </a:lnTo>
                  <a:lnTo>
                    <a:pt x="776" y="809"/>
                  </a:lnTo>
                  <a:lnTo>
                    <a:pt x="782" y="801"/>
                  </a:lnTo>
                  <a:lnTo>
                    <a:pt x="786" y="791"/>
                  </a:lnTo>
                  <a:lnTo>
                    <a:pt x="791" y="780"/>
                  </a:lnTo>
                  <a:lnTo>
                    <a:pt x="793" y="770"/>
                  </a:lnTo>
                  <a:lnTo>
                    <a:pt x="795" y="759"/>
                  </a:lnTo>
                  <a:lnTo>
                    <a:pt x="795" y="747"/>
                  </a:lnTo>
                  <a:lnTo>
                    <a:pt x="795" y="747"/>
                  </a:lnTo>
                  <a:lnTo>
                    <a:pt x="795" y="735"/>
                  </a:lnTo>
                  <a:lnTo>
                    <a:pt x="793" y="724"/>
                  </a:lnTo>
                  <a:lnTo>
                    <a:pt x="790" y="714"/>
                  </a:lnTo>
                  <a:lnTo>
                    <a:pt x="786" y="703"/>
                  </a:lnTo>
                  <a:lnTo>
                    <a:pt x="781" y="693"/>
                  </a:lnTo>
                  <a:lnTo>
                    <a:pt x="776" y="685"/>
                  </a:lnTo>
                  <a:lnTo>
                    <a:pt x="769" y="676"/>
                  </a:lnTo>
                  <a:lnTo>
                    <a:pt x="762" y="668"/>
                  </a:lnTo>
                  <a:lnTo>
                    <a:pt x="762" y="668"/>
                  </a:lnTo>
                  <a:lnTo>
                    <a:pt x="769" y="660"/>
                  </a:lnTo>
                  <a:lnTo>
                    <a:pt x="776" y="652"/>
                  </a:lnTo>
                  <a:lnTo>
                    <a:pt x="781" y="642"/>
                  </a:lnTo>
                  <a:lnTo>
                    <a:pt x="786" y="632"/>
                  </a:lnTo>
                  <a:lnTo>
                    <a:pt x="790" y="621"/>
                  </a:lnTo>
                  <a:lnTo>
                    <a:pt x="793" y="611"/>
                  </a:lnTo>
                  <a:lnTo>
                    <a:pt x="795" y="600"/>
                  </a:lnTo>
                  <a:lnTo>
                    <a:pt x="795" y="588"/>
                  </a:lnTo>
                  <a:lnTo>
                    <a:pt x="795" y="588"/>
                  </a:lnTo>
                  <a:lnTo>
                    <a:pt x="795" y="576"/>
                  </a:lnTo>
                  <a:lnTo>
                    <a:pt x="793" y="566"/>
                  </a:lnTo>
                  <a:lnTo>
                    <a:pt x="791" y="555"/>
                  </a:lnTo>
                  <a:lnTo>
                    <a:pt x="786" y="545"/>
                  </a:lnTo>
                  <a:lnTo>
                    <a:pt x="782" y="536"/>
                  </a:lnTo>
                  <a:lnTo>
                    <a:pt x="776" y="526"/>
                  </a:lnTo>
                  <a:lnTo>
                    <a:pt x="769" y="517"/>
                  </a:lnTo>
                  <a:lnTo>
                    <a:pt x="763" y="510"/>
                  </a:lnTo>
                  <a:lnTo>
                    <a:pt x="754" y="502"/>
                  </a:lnTo>
                  <a:lnTo>
                    <a:pt x="746" y="496"/>
                  </a:lnTo>
                  <a:lnTo>
                    <a:pt x="737" y="491"/>
                  </a:lnTo>
                  <a:lnTo>
                    <a:pt x="727" y="485"/>
                  </a:lnTo>
                  <a:lnTo>
                    <a:pt x="717" y="482"/>
                  </a:lnTo>
                  <a:lnTo>
                    <a:pt x="706" y="479"/>
                  </a:lnTo>
                  <a:lnTo>
                    <a:pt x="695" y="478"/>
                  </a:lnTo>
                  <a:lnTo>
                    <a:pt x="683" y="477"/>
                  </a:lnTo>
                  <a:lnTo>
                    <a:pt x="683" y="477"/>
                  </a:lnTo>
                  <a:lnTo>
                    <a:pt x="673" y="478"/>
                  </a:lnTo>
                  <a:lnTo>
                    <a:pt x="662" y="479"/>
                  </a:lnTo>
                  <a:lnTo>
                    <a:pt x="651" y="482"/>
                  </a:lnTo>
                  <a:lnTo>
                    <a:pt x="641" y="485"/>
                  </a:lnTo>
                  <a:lnTo>
                    <a:pt x="631" y="491"/>
                  </a:lnTo>
                  <a:lnTo>
                    <a:pt x="621" y="496"/>
                  </a:lnTo>
                  <a:lnTo>
                    <a:pt x="613" y="502"/>
                  </a:lnTo>
                  <a:lnTo>
                    <a:pt x="605" y="510"/>
                  </a:lnTo>
                  <a:lnTo>
                    <a:pt x="598" y="517"/>
                  </a:lnTo>
                  <a:lnTo>
                    <a:pt x="591" y="526"/>
                  </a:lnTo>
                  <a:lnTo>
                    <a:pt x="586" y="536"/>
                  </a:lnTo>
                  <a:lnTo>
                    <a:pt x="582" y="545"/>
                  </a:lnTo>
                  <a:lnTo>
                    <a:pt x="577" y="555"/>
                  </a:lnTo>
                  <a:lnTo>
                    <a:pt x="575" y="566"/>
                  </a:lnTo>
                  <a:lnTo>
                    <a:pt x="573" y="576"/>
                  </a:lnTo>
                  <a:lnTo>
                    <a:pt x="573" y="588"/>
                  </a:lnTo>
                  <a:lnTo>
                    <a:pt x="573" y="588"/>
                  </a:lnTo>
                  <a:lnTo>
                    <a:pt x="573" y="595"/>
                  </a:lnTo>
                  <a:lnTo>
                    <a:pt x="575" y="601"/>
                  </a:lnTo>
                  <a:lnTo>
                    <a:pt x="578" y="606"/>
                  </a:lnTo>
                  <a:lnTo>
                    <a:pt x="582" y="611"/>
                  </a:lnTo>
                  <a:lnTo>
                    <a:pt x="587" y="615"/>
                  </a:lnTo>
                  <a:lnTo>
                    <a:pt x="592" y="617"/>
                  </a:lnTo>
                  <a:lnTo>
                    <a:pt x="598" y="619"/>
                  </a:lnTo>
                  <a:lnTo>
                    <a:pt x="604" y="620"/>
                  </a:lnTo>
                  <a:lnTo>
                    <a:pt x="604" y="620"/>
                  </a:lnTo>
                  <a:lnTo>
                    <a:pt x="611" y="619"/>
                  </a:lnTo>
                  <a:lnTo>
                    <a:pt x="617" y="617"/>
                  </a:lnTo>
                  <a:lnTo>
                    <a:pt x="622" y="615"/>
                  </a:lnTo>
                  <a:lnTo>
                    <a:pt x="627" y="611"/>
                  </a:lnTo>
                  <a:lnTo>
                    <a:pt x="631" y="606"/>
                  </a:lnTo>
                  <a:lnTo>
                    <a:pt x="634" y="601"/>
                  </a:lnTo>
                  <a:lnTo>
                    <a:pt x="635" y="595"/>
                  </a:lnTo>
                  <a:lnTo>
                    <a:pt x="636" y="588"/>
                  </a:lnTo>
                  <a:lnTo>
                    <a:pt x="636" y="588"/>
                  </a:lnTo>
                  <a:lnTo>
                    <a:pt x="637" y="579"/>
                  </a:lnTo>
                  <a:lnTo>
                    <a:pt x="639" y="570"/>
                  </a:lnTo>
                  <a:lnTo>
                    <a:pt x="645" y="561"/>
                  </a:lnTo>
                  <a:lnTo>
                    <a:pt x="650" y="555"/>
                  </a:lnTo>
                  <a:lnTo>
                    <a:pt x="658" y="549"/>
                  </a:lnTo>
                  <a:lnTo>
                    <a:pt x="665" y="544"/>
                  </a:lnTo>
                  <a:lnTo>
                    <a:pt x="674" y="541"/>
                  </a:lnTo>
                  <a:lnTo>
                    <a:pt x="683" y="541"/>
                  </a:lnTo>
                  <a:lnTo>
                    <a:pt x="683" y="541"/>
                  </a:lnTo>
                  <a:lnTo>
                    <a:pt x="693" y="541"/>
                  </a:lnTo>
                  <a:lnTo>
                    <a:pt x="703" y="544"/>
                  </a:lnTo>
                  <a:lnTo>
                    <a:pt x="710" y="549"/>
                  </a:lnTo>
                  <a:lnTo>
                    <a:pt x="718" y="555"/>
                  </a:lnTo>
                  <a:lnTo>
                    <a:pt x="723" y="561"/>
                  </a:lnTo>
                  <a:lnTo>
                    <a:pt x="727" y="570"/>
                  </a:lnTo>
                  <a:lnTo>
                    <a:pt x="731" y="579"/>
                  </a:lnTo>
                  <a:lnTo>
                    <a:pt x="732" y="588"/>
                  </a:lnTo>
                  <a:lnTo>
                    <a:pt x="732" y="588"/>
                  </a:lnTo>
                  <a:lnTo>
                    <a:pt x="731" y="598"/>
                  </a:lnTo>
                  <a:lnTo>
                    <a:pt x="727" y="606"/>
                  </a:lnTo>
                  <a:lnTo>
                    <a:pt x="723" y="615"/>
                  </a:lnTo>
                  <a:lnTo>
                    <a:pt x="718" y="621"/>
                  </a:lnTo>
                  <a:lnTo>
                    <a:pt x="710" y="628"/>
                  </a:lnTo>
                  <a:lnTo>
                    <a:pt x="703" y="632"/>
                  </a:lnTo>
                  <a:lnTo>
                    <a:pt x="693" y="635"/>
                  </a:lnTo>
                  <a:lnTo>
                    <a:pt x="683" y="635"/>
                  </a:lnTo>
                  <a:lnTo>
                    <a:pt x="683" y="635"/>
                  </a:lnTo>
                  <a:lnTo>
                    <a:pt x="677" y="637"/>
                  </a:lnTo>
                  <a:lnTo>
                    <a:pt x="672" y="639"/>
                  </a:lnTo>
                  <a:lnTo>
                    <a:pt x="666" y="642"/>
                  </a:lnTo>
                  <a:lnTo>
                    <a:pt x="661" y="645"/>
                  </a:lnTo>
                  <a:lnTo>
                    <a:pt x="658" y="650"/>
                  </a:lnTo>
                  <a:lnTo>
                    <a:pt x="655" y="656"/>
                  </a:lnTo>
                  <a:lnTo>
                    <a:pt x="652" y="661"/>
                  </a:lnTo>
                  <a:lnTo>
                    <a:pt x="652" y="668"/>
                  </a:lnTo>
                  <a:lnTo>
                    <a:pt x="652" y="668"/>
                  </a:lnTo>
                  <a:lnTo>
                    <a:pt x="652" y="674"/>
                  </a:lnTo>
                  <a:lnTo>
                    <a:pt x="655" y="681"/>
                  </a:lnTo>
                  <a:lnTo>
                    <a:pt x="658" y="686"/>
                  </a:lnTo>
                  <a:lnTo>
                    <a:pt x="661" y="690"/>
                  </a:lnTo>
                  <a:lnTo>
                    <a:pt x="666" y="694"/>
                  </a:lnTo>
                  <a:lnTo>
                    <a:pt x="672" y="697"/>
                  </a:lnTo>
                  <a:lnTo>
                    <a:pt x="677" y="699"/>
                  </a:lnTo>
                  <a:lnTo>
                    <a:pt x="683" y="700"/>
                  </a:lnTo>
                  <a:lnTo>
                    <a:pt x="683" y="700"/>
                  </a:lnTo>
                  <a:lnTo>
                    <a:pt x="693" y="701"/>
                  </a:lnTo>
                  <a:lnTo>
                    <a:pt x="703" y="703"/>
                  </a:lnTo>
                  <a:lnTo>
                    <a:pt x="710" y="707"/>
                  </a:lnTo>
                  <a:lnTo>
                    <a:pt x="718" y="714"/>
                  </a:lnTo>
                  <a:lnTo>
                    <a:pt x="723" y="720"/>
                  </a:lnTo>
                  <a:lnTo>
                    <a:pt x="727" y="729"/>
                  </a:lnTo>
                  <a:lnTo>
                    <a:pt x="731" y="737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1" y="757"/>
                  </a:lnTo>
                  <a:lnTo>
                    <a:pt x="727" y="766"/>
                  </a:lnTo>
                  <a:lnTo>
                    <a:pt x="723" y="774"/>
                  </a:lnTo>
                  <a:lnTo>
                    <a:pt x="718" y="781"/>
                  </a:lnTo>
                  <a:lnTo>
                    <a:pt x="710" y="787"/>
                  </a:lnTo>
                  <a:lnTo>
                    <a:pt x="703" y="791"/>
                  </a:lnTo>
                  <a:lnTo>
                    <a:pt x="693" y="794"/>
                  </a:lnTo>
                  <a:lnTo>
                    <a:pt x="683" y="795"/>
                  </a:lnTo>
                  <a:lnTo>
                    <a:pt x="683" y="795"/>
                  </a:lnTo>
                  <a:close/>
                  <a:moveTo>
                    <a:pt x="223" y="826"/>
                  </a:moveTo>
                  <a:lnTo>
                    <a:pt x="223" y="826"/>
                  </a:lnTo>
                  <a:lnTo>
                    <a:pt x="223" y="833"/>
                  </a:lnTo>
                  <a:lnTo>
                    <a:pt x="225" y="839"/>
                  </a:lnTo>
                  <a:lnTo>
                    <a:pt x="229" y="845"/>
                  </a:lnTo>
                  <a:lnTo>
                    <a:pt x="232" y="849"/>
                  </a:lnTo>
                  <a:lnTo>
                    <a:pt x="237" y="853"/>
                  </a:lnTo>
                  <a:lnTo>
                    <a:pt x="242" y="856"/>
                  </a:lnTo>
                  <a:lnTo>
                    <a:pt x="248" y="858"/>
                  </a:lnTo>
                  <a:lnTo>
                    <a:pt x="254" y="859"/>
                  </a:lnTo>
                  <a:lnTo>
                    <a:pt x="413" y="859"/>
                  </a:lnTo>
                  <a:lnTo>
                    <a:pt x="413" y="859"/>
                  </a:lnTo>
                  <a:lnTo>
                    <a:pt x="420" y="858"/>
                  </a:lnTo>
                  <a:lnTo>
                    <a:pt x="426" y="856"/>
                  </a:lnTo>
                  <a:lnTo>
                    <a:pt x="431" y="853"/>
                  </a:lnTo>
                  <a:lnTo>
                    <a:pt x="436" y="849"/>
                  </a:lnTo>
                  <a:lnTo>
                    <a:pt x="440" y="845"/>
                  </a:lnTo>
                  <a:lnTo>
                    <a:pt x="443" y="839"/>
                  </a:lnTo>
                  <a:lnTo>
                    <a:pt x="445" y="833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45" y="820"/>
                  </a:lnTo>
                  <a:lnTo>
                    <a:pt x="443" y="815"/>
                  </a:lnTo>
                  <a:lnTo>
                    <a:pt x="440" y="809"/>
                  </a:lnTo>
                  <a:lnTo>
                    <a:pt x="436" y="804"/>
                  </a:lnTo>
                  <a:lnTo>
                    <a:pt x="431" y="801"/>
                  </a:lnTo>
                  <a:lnTo>
                    <a:pt x="426" y="797"/>
                  </a:lnTo>
                  <a:lnTo>
                    <a:pt x="420" y="795"/>
                  </a:lnTo>
                  <a:lnTo>
                    <a:pt x="413" y="795"/>
                  </a:lnTo>
                  <a:lnTo>
                    <a:pt x="304" y="795"/>
                  </a:lnTo>
                  <a:lnTo>
                    <a:pt x="304" y="795"/>
                  </a:lnTo>
                  <a:lnTo>
                    <a:pt x="314" y="781"/>
                  </a:lnTo>
                  <a:lnTo>
                    <a:pt x="326" y="768"/>
                  </a:lnTo>
                  <a:lnTo>
                    <a:pt x="351" y="743"/>
                  </a:lnTo>
                  <a:lnTo>
                    <a:pt x="351" y="743"/>
                  </a:lnTo>
                  <a:lnTo>
                    <a:pt x="385" y="705"/>
                  </a:lnTo>
                  <a:lnTo>
                    <a:pt x="401" y="687"/>
                  </a:lnTo>
                  <a:lnTo>
                    <a:pt x="415" y="668"/>
                  </a:lnTo>
                  <a:lnTo>
                    <a:pt x="428" y="648"/>
                  </a:lnTo>
                  <a:lnTo>
                    <a:pt x="432" y="639"/>
                  </a:lnTo>
                  <a:lnTo>
                    <a:pt x="437" y="629"/>
                  </a:lnTo>
                  <a:lnTo>
                    <a:pt x="441" y="618"/>
                  </a:lnTo>
                  <a:lnTo>
                    <a:pt x="443" y="609"/>
                  </a:lnTo>
                  <a:lnTo>
                    <a:pt x="445" y="599"/>
                  </a:lnTo>
                  <a:lnTo>
                    <a:pt x="445" y="588"/>
                  </a:lnTo>
                  <a:lnTo>
                    <a:pt x="445" y="588"/>
                  </a:lnTo>
                  <a:lnTo>
                    <a:pt x="445" y="576"/>
                  </a:lnTo>
                  <a:lnTo>
                    <a:pt x="443" y="566"/>
                  </a:lnTo>
                  <a:lnTo>
                    <a:pt x="440" y="555"/>
                  </a:lnTo>
                  <a:lnTo>
                    <a:pt x="437" y="545"/>
                  </a:lnTo>
                  <a:lnTo>
                    <a:pt x="432" y="536"/>
                  </a:lnTo>
                  <a:lnTo>
                    <a:pt x="426" y="526"/>
                  </a:lnTo>
                  <a:lnTo>
                    <a:pt x="420" y="517"/>
                  </a:lnTo>
                  <a:lnTo>
                    <a:pt x="413" y="510"/>
                  </a:lnTo>
                  <a:lnTo>
                    <a:pt x="405" y="502"/>
                  </a:lnTo>
                  <a:lnTo>
                    <a:pt x="396" y="496"/>
                  </a:lnTo>
                  <a:lnTo>
                    <a:pt x="387" y="491"/>
                  </a:lnTo>
                  <a:lnTo>
                    <a:pt x="378" y="485"/>
                  </a:lnTo>
                  <a:lnTo>
                    <a:pt x="367" y="482"/>
                  </a:lnTo>
                  <a:lnTo>
                    <a:pt x="356" y="479"/>
                  </a:lnTo>
                  <a:lnTo>
                    <a:pt x="345" y="478"/>
                  </a:lnTo>
                  <a:lnTo>
                    <a:pt x="334" y="477"/>
                  </a:lnTo>
                  <a:lnTo>
                    <a:pt x="334" y="477"/>
                  </a:lnTo>
                  <a:lnTo>
                    <a:pt x="323" y="478"/>
                  </a:lnTo>
                  <a:lnTo>
                    <a:pt x="311" y="479"/>
                  </a:lnTo>
                  <a:lnTo>
                    <a:pt x="301" y="482"/>
                  </a:lnTo>
                  <a:lnTo>
                    <a:pt x="291" y="485"/>
                  </a:lnTo>
                  <a:lnTo>
                    <a:pt x="281" y="491"/>
                  </a:lnTo>
                  <a:lnTo>
                    <a:pt x="271" y="496"/>
                  </a:lnTo>
                  <a:lnTo>
                    <a:pt x="263" y="502"/>
                  </a:lnTo>
                  <a:lnTo>
                    <a:pt x="255" y="510"/>
                  </a:lnTo>
                  <a:lnTo>
                    <a:pt x="248" y="517"/>
                  </a:lnTo>
                  <a:lnTo>
                    <a:pt x="241" y="526"/>
                  </a:lnTo>
                  <a:lnTo>
                    <a:pt x="236" y="536"/>
                  </a:lnTo>
                  <a:lnTo>
                    <a:pt x="232" y="545"/>
                  </a:lnTo>
                  <a:lnTo>
                    <a:pt x="227" y="555"/>
                  </a:lnTo>
                  <a:lnTo>
                    <a:pt x="225" y="566"/>
                  </a:lnTo>
                  <a:lnTo>
                    <a:pt x="223" y="576"/>
                  </a:lnTo>
                  <a:lnTo>
                    <a:pt x="223" y="588"/>
                  </a:lnTo>
                  <a:lnTo>
                    <a:pt x="223" y="588"/>
                  </a:lnTo>
                  <a:lnTo>
                    <a:pt x="223" y="595"/>
                  </a:lnTo>
                  <a:lnTo>
                    <a:pt x="225" y="601"/>
                  </a:lnTo>
                  <a:lnTo>
                    <a:pt x="229" y="606"/>
                  </a:lnTo>
                  <a:lnTo>
                    <a:pt x="232" y="611"/>
                  </a:lnTo>
                  <a:lnTo>
                    <a:pt x="237" y="615"/>
                  </a:lnTo>
                  <a:lnTo>
                    <a:pt x="242" y="617"/>
                  </a:lnTo>
                  <a:lnTo>
                    <a:pt x="248" y="619"/>
                  </a:lnTo>
                  <a:lnTo>
                    <a:pt x="254" y="620"/>
                  </a:lnTo>
                  <a:lnTo>
                    <a:pt x="254" y="620"/>
                  </a:lnTo>
                  <a:lnTo>
                    <a:pt x="261" y="619"/>
                  </a:lnTo>
                  <a:lnTo>
                    <a:pt x="267" y="617"/>
                  </a:lnTo>
                  <a:lnTo>
                    <a:pt x="273" y="615"/>
                  </a:lnTo>
                  <a:lnTo>
                    <a:pt x="277" y="611"/>
                  </a:lnTo>
                  <a:lnTo>
                    <a:pt x="281" y="606"/>
                  </a:lnTo>
                  <a:lnTo>
                    <a:pt x="284" y="601"/>
                  </a:lnTo>
                  <a:lnTo>
                    <a:pt x="285" y="595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88" y="579"/>
                  </a:lnTo>
                  <a:lnTo>
                    <a:pt x="290" y="570"/>
                  </a:lnTo>
                  <a:lnTo>
                    <a:pt x="294" y="561"/>
                  </a:lnTo>
                  <a:lnTo>
                    <a:pt x="300" y="555"/>
                  </a:lnTo>
                  <a:lnTo>
                    <a:pt x="308" y="549"/>
                  </a:lnTo>
                  <a:lnTo>
                    <a:pt x="315" y="544"/>
                  </a:lnTo>
                  <a:lnTo>
                    <a:pt x="324" y="541"/>
                  </a:lnTo>
                  <a:lnTo>
                    <a:pt x="334" y="541"/>
                  </a:lnTo>
                  <a:lnTo>
                    <a:pt x="334" y="541"/>
                  </a:lnTo>
                  <a:lnTo>
                    <a:pt x="343" y="541"/>
                  </a:lnTo>
                  <a:lnTo>
                    <a:pt x="353" y="544"/>
                  </a:lnTo>
                  <a:lnTo>
                    <a:pt x="361" y="549"/>
                  </a:lnTo>
                  <a:lnTo>
                    <a:pt x="368" y="555"/>
                  </a:lnTo>
                  <a:lnTo>
                    <a:pt x="373" y="561"/>
                  </a:lnTo>
                  <a:lnTo>
                    <a:pt x="378" y="570"/>
                  </a:lnTo>
                  <a:lnTo>
                    <a:pt x="381" y="579"/>
                  </a:lnTo>
                  <a:lnTo>
                    <a:pt x="382" y="588"/>
                  </a:lnTo>
                  <a:lnTo>
                    <a:pt x="382" y="588"/>
                  </a:lnTo>
                  <a:lnTo>
                    <a:pt x="381" y="594"/>
                  </a:lnTo>
                  <a:lnTo>
                    <a:pt x="380" y="600"/>
                  </a:lnTo>
                  <a:lnTo>
                    <a:pt x="374" y="613"/>
                  </a:lnTo>
                  <a:lnTo>
                    <a:pt x="366" y="627"/>
                  </a:lnTo>
                  <a:lnTo>
                    <a:pt x="356" y="641"/>
                  </a:lnTo>
                  <a:lnTo>
                    <a:pt x="344" y="656"/>
                  </a:lnTo>
                  <a:lnTo>
                    <a:pt x="332" y="670"/>
                  </a:lnTo>
                  <a:lnTo>
                    <a:pt x="305" y="699"/>
                  </a:lnTo>
                  <a:lnTo>
                    <a:pt x="305" y="699"/>
                  </a:lnTo>
                  <a:lnTo>
                    <a:pt x="274" y="732"/>
                  </a:lnTo>
                  <a:lnTo>
                    <a:pt x="260" y="748"/>
                  </a:lnTo>
                  <a:lnTo>
                    <a:pt x="247" y="764"/>
                  </a:lnTo>
                  <a:lnTo>
                    <a:pt x="237" y="779"/>
                  </a:lnTo>
                  <a:lnTo>
                    <a:pt x="230" y="795"/>
                  </a:lnTo>
                  <a:lnTo>
                    <a:pt x="226" y="803"/>
                  </a:lnTo>
                  <a:lnTo>
                    <a:pt x="224" y="810"/>
                  </a:lnTo>
                  <a:lnTo>
                    <a:pt x="223" y="819"/>
                  </a:lnTo>
                  <a:lnTo>
                    <a:pt x="223" y="826"/>
                  </a:lnTo>
                  <a:lnTo>
                    <a:pt x="223" y="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75830" y="3334254"/>
            <a:ext cx="869714" cy="869714"/>
            <a:chOff x="7475830" y="3334254"/>
            <a:chExt cx="869714" cy="869714"/>
          </a:xfrm>
        </p:grpSpPr>
        <p:sp>
          <p:nvSpPr>
            <p:cNvPr id="13" name="椭圆 12"/>
            <p:cNvSpPr/>
            <p:nvPr/>
          </p:nvSpPr>
          <p:spPr>
            <a:xfrm>
              <a:off x="7475830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64"/>
            <p:cNvSpPr>
              <a:spLocks noEditPoints="1"/>
            </p:cNvSpPr>
            <p:nvPr/>
          </p:nvSpPr>
          <p:spPr bwMode="auto">
            <a:xfrm>
              <a:off x="7835280" y="3611703"/>
              <a:ext cx="150813" cy="322263"/>
            </a:xfrm>
            <a:custGeom>
              <a:avLst/>
              <a:gdLst>
                <a:gd name="T0" fmla="*/ 402 w 476"/>
                <a:gd name="T1" fmla="*/ 524 h 1017"/>
                <a:gd name="T2" fmla="*/ 274 w 476"/>
                <a:gd name="T3" fmla="*/ 411 h 1017"/>
                <a:gd name="T4" fmla="*/ 204 w 476"/>
                <a:gd name="T5" fmla="*/ 330 h 1017"/>
                <a:gd name="T6" fmla="*/ 212 w 476"/>
                <a:gd name="T7" fmla="*/ 297 h 1017"/>
                <a:gd name="T8" fmla="*/ 267 w 476"/>
                <a:gd name="T9" fmla="*/ 300 h 1017"/>
                <a:gd name="T10" fmla="*/ 278 w 476"/>
                <a:gd name="T11" fmla="*/ 346 h 1017"/>
                <a:gd name="T12" fmla="*/ 328 w 476"/>
                <a:gd name="T13" fmla="*/ 403 h 1017"/>
                <a:gd name="T14" fmla="*/ 411 w 476"/>
                <a:gd name="T15" fmla="*/ 407 h 1017"/>
                <a:gd name="T16" fmla="*/ 467 w 476"/>
                <a:gd name="T17" fmla="*/ 356 h 1017"/>
                <a:gd name="T18" fmla="*/ 456 w 476"/>
                <a:gd name="T19" fmla="*/ 228 h 1017"/>
                <a:gd name="T20" fmla="*/ 369 w 476"/>
                <a:gd name="T21" fmla="*/ 133 h 1017"/>
                <a:gd name="T22" fmla="*/ 269 w 476"/>
                <a:gd name="T23" fmla="*/ 97 h 1017"/>
                <a:gd name="T24" fmla="*/ 245 w 476"/>
                <a:gd name="T25" fmla="*/ 0 h 1017"/>
                <a:gd name="T26" fmla="*/ 207 w 476"/>
                <a:gd name="T27" fmla="*/ 24 h 1017"/>
                <a:gd name="T28" fmla="*/ 131 w 476"/>
                <a:gd name="T29" fmla="*/ 119 h 1017"/>
                <a:gd name="T30" fmla="*/ 31 w 476"/>
                <a:gd name="T31" fmla="*/ 207 h 1017"/>
                <a:gd name="T32" fmla="*/ 0 w 476"/>
                <a:gd name="T33" fmla="*/ 318 h 1017"/>
                <a:gd name="T34" fmla="*/ 47 w 476"/>
                <a:gd name="T35" fmla="*/ 457 h 1017"/>
                <a:gd name="T36" fmla="*/ 174 w 476"/>
                <a:gd name="T37" fmla="*/ 582 h 1017"/>
                <a:gd name="T38" fmla="*/ 271 w 476"/>
                <a:gd name="T39" fmla="*/ 685 h 1017"/>
                <a:gd name="T40" fmla="*/ 260 w 476"/>
                <a:gd name="T41" fmla="*/ 723 h 1017"/>
                <a:gd name="T42" fmla="*/ 224 w 476"/>
                <a:gd name="T43" fmla="*/ 726 h 1017"/>
                <a:gd name="T44" fmla="*/ 201 w 476"/>
                <a:gd name="T45" fmla="*/ 679 h 1017"/>
                <a:gd name="T46" fmla="*/ 157 w 476"/>
                <a:gd name="T47" fmla="*/ 617 h 1017"/>
                <a:gd name="T48" fmla="*/ 74 w 476"/>
                <a:gd name="T49" fmla="*/ 606 h 1017"/>
                <a:gd name="T50" fmla="*/ 14 w 476"/>
                <a:gd name="T51" fmla="*/ 652 h 1017"/>
                <a:gd name="T52" fmla="*/ 12 w 476"/>
                <a:gd name="T53" fmla="*/ 765 h 1017"/>
                <a:gd name="T54" fmla="*/ 92 w 476"/>
                <a:gd name="T55" fmla="*/ 874 h 1017"/>
                <a:gd name="T56" fmla="*/ 193 w 476"/>
                <a:gd name="T57" fmla="*/ 917 h 1017"/>
                <a:gd name="T58" fmla="*/ 225 w 476"/>
                <a:gd name="T59" fmla="*/ 1015 h 1017"/>
                <a:gd name="T60" fmla="*/ 267 w 476"/>
                <a:gd name="T61" fmla="*/ 997 h 1017"/>
                <a:gd name="T62" fmla="*/ 332 w 476"/>
                <a:gd name="T63" fmla="*/ 904 h 1017"/>
                <a:gd name="T64" fmla="*/ 433 w 476"/>
                <a:gd name="T65" fmla="*/ 825 h 1017"/>
                <a:gd name="T66" fmla="*/ 476 w 476"/>
                <a:gd name="T67" fmla="*/ 698 h 1017"/>
                <a:gd name="T68" fmla="*/ 367 w 476"/>
                <a:gd name="T69" fmla="*/ 804 h 1017"/>
                <a:gd name="T70" fmla="*/ 285 w 476"/>
                <a:gd name="T71" fmla="*/ 851 h 1017"/>
                <a:gd name="T72" fmla="*/ 159 w 476"/>
                <a:gd name="T73" fmla="*/ 840 h 1017"/>
                <a:gd name="T74" fmla="*/ 84 w 476"/>
                <a:gd name="T75" fmla="*/ 770 h 1017"/>
                <a:gd name="T76" fmla="*/ 68 w 476"/>
                <a:gd name="T77" fmla="*/ 686 h 1017"/>
                <a:gd name="T78" fmla="*/ 109 w 476"/>
                <a:gd name="T79" fmla="*/ 666 h 1017"/>
                <a:gd name="T80" fmla="*/ 140 w 476"/>
                <a:gd name="T81" fmla="*/ 698 h 1017"/>
                <a:gd name="T82" fmla="*/ 201 w 476"/>
                <a:gd name="T83" fmla="*/ 785 h 1017"/>
                <a:gd name="T84" fmla="*/ 295 w 476"/>
                <a:gd name="T85" fmla="*/ 776 h 1017"/>
                <a:gd name="T86" fmla="*/ 338 w 476"/>
                <a:gd name="T87" fmla="*/ 707 h 1017"/>
                <a:gd name="T88" fmla="*/ 320 w 476"/>
                <a:gd name="T89" fmla="*/ 639 h 1017"/>
                <a:gd name="T90" fmla="*/ 172 w 476"/>
                <a:gd name="T91" fmla="*/ 497 h 1017"/>
                <a:gd name="T92" fmla="*/ 77 w 476"/>
                <a:gd name="T93" fmla="*/ 382 h 1017"/>
                <a:gd name="T94" fmla="*/ 71 w 476"/>
                <a:gd name="T95" fmla="*/ 271 h 1017"/>
                <a:gd name="T96" fmla="*/ 117 w 476"/>
                <a:gd name="T97" fmla="*/ 202 h 1017"/>
                <a:gd name="T98" fmla="*/ 219 w 476"/>
                <a:gd name="T99" fmla="*/ 159 h 1017"/>
                <a:gd name="T100" fmla="*/ 324 w 476"/>
                <a:gd name="T101" fmla="*/ 180 h 1017"/>
                <a:gd name="T102" fmla="*/ 393 w 476"/>
                <a:gd name="T103" fmla="*/ 245 h 1017"/>
                <a:gd name="T104" fmla="*/ 409 w 476"/>
                <a:gd name="T105" fmla="*/ 330 h 1017"/>
                <a:gd name="T106" fmla="*/ 359 w 476"/>
                <a:gd name="T107" fmla="*/ 348 h 1017"/>
                <a:gd name="T108" fmla="*/ 336 w 476"/>
                <a:gd name="T109" fmla="*/ 304 h 1017"/>
                <a:gd name="T110" fmla="*/ 275 w 476"/>
                <a:gd name="T111" fmla="*/ 230 h 1017"/>
                <a:gd name="T112" fmla="*/ 182 w 476"/>
                <a:gd name="T113" fmla="*/ 240 h 1017"/>
                <a:gd name="T114" fmla="*/ 138 w 476"/>
                <a:gd name="T115" fmla="*/ 318 h 1017"/>
                <a:gd name="T116" fmla="*/ 163 w 476"/>
                <a:gd name="T117" fmla="*/ 388 h 1017"/>
                <a:gd name="T118" fmla="*/ 264 w 476"/>
                <a:gd name="T119" fmla="*/ 485 h 1017"/>
                <a:gd name="T120" fmla="*/ 376 w 476"/>
                <a:gd name="T121" fmla="*/ 593 h 1017"/>
                <a:gd name="T122" fmla="*/ 412 w 476"/>
                <a:gd name="T123" fmla="*/ 683 h 1017"/>
                <a:gd name="T124" fmla="*/ 390 w 476"/>
                <a:gd name="T125" fmla="*/ 77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" h="1017">
                  <a:moveTo>
                    <a:pt x="458" y="612"/>
                  </a:moveTo>
                  <a:lnTo>
                    <a:pt x="458" y="612"/>
                  </a:lnTo>
                  <a:lnTo>
                    <a:pt x="453" y="598"/>
                  </a:lnTo>
                  <a:lnTo>
                    <a:pt x="446" y="584"/>
                  </a:lnTo>
                  <a:lnTo>
                    <a:pt x="437" y="569"/>
                  </a:lnTo>
                  <a:lnTo>
                    <a:pt x="427" y="554"/>
                  </a:lnTo>
                  <a:lnTo>
                    <a:pt x="427" y="554"/>
                  </a:lnTo>
                  <a:lnTo>
                    <a:pt x="402" y="524"/>
                  </a:lnTo>
                  <a:lnTo>
                    <a:pt x="402" y="524"/>
                  </a:lnTo>
                  <a:lnTo>
                    <a:pt x="387" y="507"/>
                  </a:lnTo>
                  <a:lnTo>
                    <a:pt x="370" y="491"/>
                  </a:lnTo>
                  <a:lnTo>
                    <a:pt x="370" y="491"/>
                  </a:lnTo>
                  <a:lnTo>
                    <a:pt x="352" y="474"/>
                  </a:lnTo>
                  <a:lnTo>
                    <a:pt x="334" y="459"/>
                  </a:lnTo>
                  <a:lnTo>
                    <a:pt x="334" y="459"/>
                  </a:lnTo>
                  <a:lnTo>
                    <a:pt x="303" y="434"/>
                  </a:lnTo>
                  <a:lnTo>
                    <a:pt x="303" y="434"/>
                  </a:lnTo>
                  <a:lnTo>
                    <a:pt x="274" y="411"/>
                  </a:lnTo>
                  <a:lnTo>
                    <a:pt x="251" y="390"/>
                  </a:lnTo>
                  <a:lnTo>
                    <a:pt x="251" y="390"/>
                  </a:lnTo>
                  <a:lnTo>
                    <a:pt x="235" y="374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11" y="345"/>
                  </a:lnTo>
                  <a:lnTo>
                    <a:pt x="208" y="338"/>
                  </a:lnTo>
                  <a:lnTo>
                    <a:pt x="204" y="330"/>
                  </a:lnTo>
                  <a:lnTo>
                    <a:pt x="204" y="330"/>
                  </a:lnTo>
                  <a:lnTo>
                    <a:pt x="203" y="325"/>
                  </a:lnTo>
                  <a:lnTo>
                    <a:pt x="202" y="318"/>
                  </a:lnTo>
                  <a:lnTo>
                    <a:pt x="202" y="318"/>
                  </a:lnTo>
                  <a:lnTo>
                    <a:pt x="202" y="313"/>
                  </a:lnTo>
                  <a:lnTo>
                    <a:pt x="204" y="308"/>
                  </a:lnTo>
                  <a:lnTo>
                    <a:pt x="204" y="308"/>
                  </a:lnTo>
                  <a:lnTo>
                    <a:pt x="206" y="303"/>
                  </a:lnTo>
                  <a:lnTo>
                    <a:pt x="209" y="300"/>
                  </a:lnTo>
                  <a:lnTo>
                    <a:pt x="212" y="297"/>
                  </a:lnTo>
                  <a:lnTo>
                    <a:pt x="217" y="294"/>
                  </a:lnTo>
                  <a:lnTo>
                    <a:pt x="217" y="294"/>
                  </a:lnTo>
                  <a:lnTo>
                    <a:pt x="225" y="289"/>
                  </a:lnTo>
                  <a:lnTo>
                    <a:pt x="235" y="287"/>
                  </a:lnTo>
                  <a:lnTo>
                    <a:pt x="244" y="287"/>
                  </a:lnTo>
                  <a:lnTo>
                    <a:pt x="251" y="289"/>
                  </a:lnTo>
                  <a:lnTo>
                    <a:pt x="251" y="289"/>
                  </a:lnTo>
                  <a:lnTo>
                    <a:pt x="261" y="295"/>
                  </a:lnTo>
                  <a:lnTo>
                    <a:pt x="267" y="300"/>
                  </a:lnTo>
                  <a:lnTo>
                    <a:pt x="267" y="300"/>
                  </a:lnTo>
                  <a:lnTo>
                    <a:pt x="270" y="304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4" y="318"/>
                  </a:lnTo>
                  <a:lnTo>
                    <a:pt x="274" y="318"/>
                  </a:lnTo>
                  <a:lnTo>
                    <a:pt x="274" y="328"/>
                  </a:lnTo>
                  <a:lnTo>
                    <a:pt x="276" y="338"/>
                  </a:lnTo>
                  <a:lnTo>
                    <a:pt x="278" y="346"/>
                  </a:lnTo>
                  <a:lnTo>
                    <a:pt x="281" y="356"/>
                  </a:lnTo>
                  <a:lnTo>
                    <a:pt x="285" y="363"/>
                  </a:lnTo>
                  <a:lnTo>
                    <a:pt x="291" y="372"/>
                  </a:lnTo>
                  <a:lnTo>
                    <a:pt x="297" y="379"/>
                  </a:lnTo>
                  <a:lnTo>
                    <a:pt x="304" y="387"/>
                  </a:lnTo>
                  <a:lnTo>
                    <a:pt x="304" y="387"/>
                  </a:lnTo>
                  <a:lnTo>
                    <a:pt x="311" y="393"/>
                  </a:lnTo>
                  <a:lnTo>
                    <a:pt x="320" y="399"/>
                  </a:lnTo>
                  <a:lnTo>
                    <a:pt x="328" y="403"/>
                  </a:lnTo>
                  <a:lnTo>
                    <a:pt x="337" y="407"/>
                  </a:lnTo>
                  <a:lnTo>
                    <a:pt x="346" y="409"/>
                  </a:lnTo>
                  <a:lnTo>
                    <a:pt x="355" y="412"/>
                  </a:lnTo>
                  <a:lnTo>
                    <a:pt x="365" y="414"/>
                  </a:lnTo>
                  <a:lnTo>
                    <a:pt x="373" y="414"/>
                  </a:lnTo>
                  <a:lnTo>
                    <a:pt x="383" y="414"/>
                  </a:lnTo>
                  <a:lnTo>
                    <a:pt x="393" y="412"/>
                  </a:lnTo>
                  <a:lnTo>
                    <a:pt x="402" y="409"/>
                  </a:lnTo>
                  <a:lnTo>
                    <a:pt x="411" y="407"/>
                  </a:lnTo>
                  <a:lnTo>
                    <a:pt x="420" y="403"/>
                  </a:lnTo>
                  <a:lnTo>
                    <a:pt x="428" y="399"/>
                  </a:lnTo>
                  <a:lnTo>
                    <a:pt x="437" y="393"/>
                  </a:lnTo>
                  <a:lnTo>
                    <a:pt x="444" y="387"/>
                  </a:lnTo>
                  <a:lnTo>
                    <a:pt x="444" y="387"/>
                  </a:lnTo>
                  <a:lnTo>
                    <a:pt x="451" y="379"/>
                  </a:lnTo>
                  <a:lnTo>
                    <a:pt x="457" y="372"/>
                  </a:lnTo>
                  <a:lnTo>
                    <a:pt x="462" y="363"/>
                  </a:lnTo>
                  <a:lnTo>
                    <a:pt x="467" y="356"/>
                  </a:lnTo>
                  <a:lnTo>
                    <a:pt x="470" y="346"/>
                  </a:lnTo>
                  <a:lnTo>
                    <a:pt x="472" y="338"/>
                  </a:lnTo>
                  <a:lnTo>
                    <a:pt x="474" y="328"/>
                  </a:lnTo>
                  <a:lnTo>
                    <a:pt x="474" y="318"/>
                  </a:lnTo>
                  <a:lnTo>
                    <a:pt x="474" y="318"/>
                  </a:lnTo>
                  <a:lnTo>
                    <a:pt x="473" y="295"/>
                  </a:lnTo>
                  <a:lnTo>
                    <a:pt x="470" y="272"/>
                  </a:lnTo>
                  <a:lnTo>
                    <a:pt x="464" y="251"/>
                  </a:lnTo>
                  <a:lnTo>
                    <a:pt x="456" y="228"/>
                  </a:lnTo>
                  <a:lnTo>
                    <a:pt x="456" y="228"/>
                  </a:lnTo>
                  <a:lnTo>
                    <a:pt x="447" y="214"/>
                  </a:lnTo>
                  <a:lnTo>
                    <a:pt x="439" y="200"/>
                  </a:lnTo>
                  <a:lnTo>
                    <a:pt x="429" y="186"/>
                  </a:lnTo>
                  <a:lnTo>
                    <a:pt x="420" y="174"/>
                  </a:lnTo>
                  <a:lnTo>
                    <a:pt x="408" y="163"/>
                  </a:lnTo>
                  <a:lnTo>
                    <a:pt x="396" y="152"/>
                  </a:lnTo>
                  <a:lnTo>
                    <a:pt x="383" y="141"/>
                  </a:lnTo>
                  <a:lnTo>
                    <a:pt x="369" y="133"/>
                  </a:lnTo>
                  <a:lnTo>
                    <a:pt x="369" y="133"/>
                  </a:lnTo>
                  <a:lnTo>
                    <a:pt x="358" y="125"/>
                  </a:lnTo>
                  <a:lnTo>
                    <a:pt x="347" y="120"/>
                  </a:lnTo>
                  <a:lnTo>
                    <a:pt x="334" y="113"/>
                  </a:lnTo>
                  <a:lnTo>
                    <a:pt x="322" y="109"/>
                  </a:lnTo>
                  <a:lnTo>
                    <a:pt x="309" y="105"/>
                  </a:lnTo>
                  <a:lnTo>
                    <a:pt x="296" y="102"/>
                  </a:lnTo>
                  <a:lnTo>
                    <a:pt x="283" y="99"/>
                  </a:lnTo>
                  <a:lnTo>
                    <a:pt x="269" y="97"/>
                  </a:lnTo>
                  <a:lnTo>
                    <a:pt x="269" y="31"/>
                  </a:lnTo>
                  <a:lnTo>
                    <a:pt x="269" y="31"/>
                  </a:lnTo>
                  <a:lnTo>
                    <a:pt x="269" y="24"/>
                  </a:lnTo>
                  <a:lnTo>
                    <a:pt x="267" y="19"/>
                  </a:lnTo>
                  <a:lnTo>
                    <a:pt x="264" y="14"/>
                  </a:lnTo>
                  <a:lnTo>
                    <a:pt x="261" y="8"/>
                  </a:lnTo>
                  <a:lnTo>
                    <a:pt x="255" y="5"/>
                  </a:lnTo>
                  <a:lnTo>
                    <a:pt x="250" y="2"/>
                  </a:lnTo>
                  <a:lnTo>
                    <a:pt x="245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2" y="0"/>
                  </a:lnTo>
                  <a:lnTo>
                    <a:pt x="225" y="2"/>
                  </a:lnTo>
                  <a:lnTo>
                    <a:pt x="220" y="5"/>
                  </a:lnTo>
                  <a:lnTo>
                    <a:pt x="216" y="8"/>
                  </a:lnTo>
                  <a:lnTo>
                    <a:pt x="211" y="14"/>
                  </a:lnTo>
                  <a:lnTo>
                    <a:pt x="209" y="19"/>
                  </a:lnTo>
                  <a:lnTo>
                    <a:pt x="207" y="24"/>
                  </a:lnTo>
                  <a:lnTo>
                    <a:pt x="206" y="3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191" y="99"/>
                  </a:lnTo>
                  <a:lnTo>
                    <a:pt x="175" y="103"/>
                  </a:lnTo>
                  <a:lnTo>
                    <a:pt x="161" y="107"/>
                  </a:lnTo>
                  <a:lnTo>
                    <a:pt x="146" y="112"/>
                  </a:lnTo>
                  <a:lnTo>
                    <a:pt x="146" y="112"/>
                  </a:lnTo>
                  <a:lnTo>
                    <a:pt x="131" y="119"/>
                  </a:lnTo>
                  <a:lnTo>
                    <a:pt x="117" y="126"/>
                  </a:lnTo>
                  <a:lnTo>
                    <a:pt x="103" y="134"/>
                  </a:lnTo>
                  <a:lnTo>
                    <a:pt x="89" y="143"/>
                  </a:lnTo>
                  <a:lnTo>
                    <a:pt x="76" y="154"/>
                  </a:lnTo>
                  <a:lnTo>
                    <a:pt x="63" y="166"/>
                  </a:lnTo>
                  <a:lnTo>
                    <a:pt x="52" y="179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1" y="207"/>
                  </a:lnTo>
                  <a:lnTo>
                    <a:pt x="24" y="221"/>
                  </a:lnTo>
                  <a:lnTo>
                    <a:pt x="16" y="236"/>
                  </a:lnTo>
                  <a:lnTo>
                    <a:pt x="11" y="251"/>
                  </a:lnTo>
                  <a:lnTo>
                    <a:pt x="11" y="251"/>
                  </a:lnTo>
                  <a:lnTo>
                    <a:pt x="5" y="267"/>
                  </a:lnTo>
                  <a:lnTo>
                    <a:pt x="2" y="284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4" y="362"/>
                  </a:lnTo>
                  <a:lnTo>
                    <a:pt x="10" y="384"/>
                  </a:lnTo>
                  <a:lnTo>
                    <a:pt x="18" y="406"/>
                  </a:lnTo>
                  <a:lnTo>
                    <a:pt x="18" y="406"/>
                  </a:lnTo>
                  <a:lnTo>
                    <a:pt x="25" y="419"/>
                  </a:lnTo>
                  <a:lnTo>
                    <a:pt x="31" y="432"/>
                  </a:lnTo>
                  <a:lnTo>
                    <a:pt x="39" y="445"/>
                  </a:lnTo>
                  <a:lnTo>
                    <a:pt x="47" y="457"/>
                  </a:lnTo>
                  <a:lnTo>
                    <a:pt x="56" y="470"/>
                  </a:lnTo>
                  <a:lnTo>
                    <a:pt x="65" y="481"/>
                  </a:lnTo>
                  <a:lnTo>
                    <a:pt x="76" y="493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108" y="526"/>
                  </a:lnTo>
                  <a:lnTo>
                    <a:pt x="131" y="547"/>
                  </a:lnTo>
                  <a:lnTo>
                    <a:pt x="174" y="582"/>
                  </a:lnTo>
                  <a:lnTo>
                    <a:pt x="174" y="582"/>
                  </a:lnTo>
                  <a:lnTo>
                    <a:pt x="203" y="606"/>
                  </a:lnTo>
                  <a:lnTo>
                    <a:pt x="225" y="625"/>
                  </a:lnTo>
                  <a:lnTo>
                    <a:pt x="225" y="625"/>
                  </a:lnTo>
                  <a:lnTo>
                    <a:pt x="241" y="642"/>
                  </a:lnTo>
                  <a:lnTo>
                    <a:pt x="255" y="657"/>
                  </a:lnTo>
                  <a:lnTo>
                    <a:pt x="255" y="657"/>
                  </a:lnTo>
                  <a:lnTo>
                    <a:pt x="265" y="670"/>
                  </a:lnTo>
                  <a:lnTo>
                    <a:pt x="271" y="685"/>
                  </a:lnTo>
                  <a:lnTo>
                    <a:pt x="271" y="685"/>
                  </a:lnTo>
                  <a:lnTo>
                    <a:pt x="274" y="691"/>
                  </a:lnTo>
                  <a:lnTo>
                    <a:pt x="275" y="697"/>
                  </a:lnTo>
                  <a:lnTo>
                    <a:pt x="275" y="697"/>
                  </a:lnTo>
                  <a:lnTo>
                    <a:pt x="274" y="703"/>
                  </a:lnTo>
                  <a:lnTo>
                    <a:pt x="273" y="708"/>
                  </a:lnTo>
                  <a:lnTo>
                    <a:pt x="273" y="708"/>
                  </a:lnTo>
                  <a:lnTo>
                    <a:pt x="270" y="712"/>
                  </a:lnTo>
                  <a:lnTo>
                    <a:pt x="267" y="716"/>
                  </a:lnTo>
                  <a:lnTo>
                    <a:pt x="260" y="723"/>
                  </a:lnTo>
                  <a:lnTo>
                    <a:pt x="260" y="723"/>
                  </a:lnTo>
                  <a:lnTo>
                    <a:pt x="255" y="725"/>
                  </a:lnTo>
                  <a:lnTo>
                    <a:pt x="250" y="727"/>
                  </a:lnTo>
                  <a:lnTo>
                    <a:pt x="245" y="728"/>
                  </a:lnTo>
                  <a:lnTo>
                    <a:pt x="239" y="728"/>
                  </a:lnTo>
                  <a:lnTo>
                    <a:pt x="239" y="728"/>
                  </a:lnTo>
                  <a:lnTo>
                    <a:pt x="231" y="728"/>
                  </a:lnTo>
                  <a:lnTo>
                    <a:pt x="224" y="726"/>
                  </a:lnTo>
                  <a:lnTo>
                    <a:pt x="224" y="726"/>
                  </a:lnTo>
                  <a:lnTo>
                    <a:pt x="216" y="721"/>
                  </a:lnTo>
                  <a:lnTo>
                    <a:pt x="209" y="715"/>
                  </a:lnTo>
                  <a:lnTo>
                    <a:pt x="209" y="715"/>
                  </a:lnTo>
                  <a:lnTo>
                    <a:pt x="206" y="710"/>
                  </a:lnTo>
                  <a:lnTo>
                    <a:pt x="204" y="706"/>
                  </a:lnTo>
                  <a:lnTo>
                    <a:pt x="203" y="698"/>
                  </a:lnTo>
                  <a:lnTo>
                    <a:pt x="203" y="698"/>
                  </a:lnTo>
                  <a:lnTo>
                    <a:pt x="202" y="688"/>
                  </a:lnTo>
                  <a:lnTo>
                    <a:pt x="201" y="679"/>
                  </a:lnTo>
                  <a:lnTo>
                    <a:pt x="199" y="669"/>
                  </a:lnTo>
                  <a:lnTo>
                    <a:pt x="195" y="660"/>
                  </a:lnTo>
                  <a:lnTo>
                    <a:pt x="191" y="652"/>
                  </a:lnTo>
                  <a:lnTo>
                    <a:pt x="186" y="643"/>
                  </a:lnTo>
                  <a:lnTo>
                    <a:pt x="179" y="636"/>
                  </a:lnTo>
                  <a:lnTo>
                    <a:pt x="172" y="628"/>
                  </a:lnTo>
                  <a:lnTo>
                    <a:pt x="172" y="628"/>
                  </a:lnTo>
                  <a:lnTo>
                    <a:pt x="164" y="622"/>
                  </a:lnTo>
                  <a:lnTo>
                    <a:pt x="157" y="617"/>
                  </a:lnTo>
                  <a:lnTo>
                    <a:pt x="148" y="612"/>
                  </a:lnTo>
                  <a:lnTo>
                    <a:pt x="140" y="608"/>
                  </a:lnTo>
                  <a:lnTo>
                    <a:pt x="130" y="606"/>
                  </a:lnTo>
                  <a:lnTo>
                    <a:pt x="121" y="604"/>
                  </a:lnTo>
                  <a:lnTo>
                    <a:pt x="112" y="603"/>
                  </a:lnTo>
                  <a:lnTo>
                    <a:pt x="102" y="601"/>
                  </a:lnTo>
                  <a:lnTo>
                    <a:pt x="92" y="603"/>
                  </a:lnTo>
                  <a:lnTo>
                    <a:pt x="84" y="604"/>
                  </a:lnTo>
                  <a:lnTo>
                    <a:pt x="74" y="606"/>
                  </a:lnTo>
                  <a:lnTo>
                    <a:pt x="65" y="608"/>
                  </a:lnTo>
                  <a:lnTo>
                    <a:pt x="56" y="612"/>
                  </a:lnTo>
                  <a:lnTo>
                    <a:pt x="47" y="617"/>
                  </a:lnTo>
                  <a:lnTo>
                    <a:pt x="40" y="622"/>
                  </a:lnTo>
                  <a:lnTo>
                    <a:pt x="32" y="628"/>
                  </a:lnTo>
                  <a:lnTo>
                    <a:pt x="32" y="628"/>
                  </a:lnTo>
                  <a:lnTo>
                    <a:pt x="25" y="636"/>
                  </a:lnTo>
                  <a:lnTo>
                    <a:pt x="19" y="643"/>
                  </a:lnTo>
                  <a:lnTo>
                    <a:pt x="14" y="652"/>
                  </a:lnTo>
                  <a:lnTo>
                    <a:pt x="10" y="660"/>
                  </a:lnTo>
                  <a:lnTo>
                    <a:pt x="6" y="669"/>
                  </a:lnTo>
                  <a:lnTo>
                    <a:pt x="3" y="679"/>
                  </a:lnTo>
                  <a:lnTo>
                    <a:pt x="2" y="688"/>
                  </a:lnTo>
                  <a:lnTo>
                    <a:pt x="2" y="698"/>
                  </a:lnTo>
                  <a:lnTo>
                    <a:pt x="2" y="698"/>
                  </a:lnTo>
                  <a:lnTo>
                    <a:pt x="3" y="721"/>
                  </a:lnTo>
                  <a:lnTo>
                    <a:pt x="6" y="743"/>
                  </a:lnTo>
                  <a:lnTo>
                    <a:pt x="12" y="765"/>
                  </a:lnTo>
                  <a:lnTo>
                    <a:pt x="20" y="786"/>
                  </a:lnTo>
                  <a:lnTo>
                    <a:pt x="20" y="786"/>
                  </a:lnTo>
                  <a:lnTo>
                    <a:pt x="28" y="801"/>
                  </a:lnTo>
                  <a:lnTo>
                    <a:pt x="37" y="815"/>
                  </a:lnTo>
                  <a:lnTo>
                    <a:pt x="46" y="828"/>
                  </a:lnTo>
                  <a:lnTo>
                    <a:pt x="56" y="841"/>
                  </a:lnTo>
                  <a:lnTo>
                    <a:pt x="68" y="853"/>
                  </a:lnTo>
                  <a:lnTo>
                    <a:pt x="79" y="863"/>
                  </a:lnTo>
                  <a:lnTo>
                    <a:pt x="92" y="874"/>
                  </a:lnTo>
                  <a:lnTo>
                    <a:pt x="106" y="883"/>
                  </a:lnTo>
                  <a:lnTo>
                    <a:pt x="106" y="883"/>
                  </a:lnTo>
                  <a:lnTo>
                    <a:pt x="118" y="890"/>
                  </a:lnTo>
                  <a:lnTo>
                    <a:pt x="130" y="897"/>
                  </a:lnTo>
                  <a:lnTo>
                    <a:pt x="142" y="902"/>
                  </a:lnTo>
                  <a:lnTo>
                    <a:pt x="155" y="907"/>
                  </a:lnTo>
                  <a:lnTo>
                    <a:pt x="167" y="910"/>
                  </a:lnTo>
                  <a:lnTo>
                    <a:pt x="180" y="915"/>
                  </a:lnTo>
                  <a:lnTo>
                    <a:pt x="193" y="917"/>
                  </a:lnTo>
                  <a:lnTo>
                    <a:pt x="206" y="919"/>
                  </a:lnTo>
                  <a:lnTo>
                    <a:pt x="206" y="986"/>
                  </a:lnTo>
                  <a:lnTo>
                    <a:pt x="206" y="986"/>
                  </a:lnTo>
                  <a:lnTo>
                    <a:pt x="207" y="992"/>
                  </a:lnTo>
                  <a:lnTo>
                    <a:pt x="209" y="997"/>
                  </a:lnTo>
                  <a:lnTo>
                    <a:pt x="211" y="1003"/>
                  </a:lnTo>
                  <a:lnTo>
                    <a:pt x="216" y="1008"/>
                  </a:lnTo>
                  <a:lnTo>
                    <a:pt x="220" y="1011"/>
                  </a:lnTo>
                  <a:lnTo>
                    <a:pt x="225" y="1015"/>
                  </a:lnTo>
                  <a:lnTo>
                    <a:pt x="232" y="1017"/>
                  </a:lnTo>
                  <a:lnTo>
                    <a:pt x="238" y="1017"/>
                  </a:lnTo>
                  <a:lnTo>
                    <a:pt x="238" y="1017"/>
                  </a:lnTo>
                  <a:lnTo>
                    <a:pt x="245" y="1017"/>
                  </a:lnTo>
                  <a:lnTo>
                    <a:pt x="250" y="1015"/>
                  </a:lnTo>
                  <a:lnTo>
                    <a:pt x="255" y="1011"/>
                  </a:lnTo>
                  <a:lnTo>
                    <a:pt x="261" y="1008"/>
                  </a:lnTo>
                  <a:lnTo>
                    <a:pt x="264" y="1003"/>
                  </a:lnTo>
                  <a:lnTo>
                    <a:pt x="267" y="997"/>
                  </a:lnTo>
                  <a:lnTo>
                    <a:pt x="269" y="992"/>
                  </a:lnTo>
                  <a:lnTo>
                    <a:pt x="269" y="986"/>
                  </a:lnTo>
                  <a:lnTo>
                    <a:pt x="269" y="919"/>
                  </a:lnTo>
                  <a:lnTo>
                    <a:pt x="269" y="919"/>
                  </a:lnTo>
                  <a:lnTo>
                    <a:pt x="285" y="917"/>
                  </a:lnTo>
                  <a:lnTo>
                    <a:pt x="300" y="914"/>
                  </a:lnTo>
                  <a:lnTo>
                    <a:pt x="315" y="909"/>
                  </a:lnTo>
                  <a:lnTo>
                    <a:pt x="332" y="904"/>
                  </a:lnTo>
                  <a:lnTo>
                    <a:pt x="332" y="904"/>
                  </a:lnTo>
                  <a:lnTo>
                    <a:pt x="347" y="897"/>
                  </a:lnTo>
                  <a:lnTo>
                    <a:pt x="362" y="889"/>
                  </a:lnTo>
                  <a:lnTo>
                    <a:pt x="376" y="880"/>
                  </a:lnTo>
                  <a:lnTo>
                    <a:pt x="388" y="871"/>
                  </a:lnTo>
                  <a:lnTo>
                    <a:pt x="401" y="860"/>
                  </a:lnTo>
                  <a:lnTo>
                    <a:pt x="413" y="849"/>
                  </a:lnTo>
                  <a:lnTo>
                    <a:pt x="424" y="836"/>
                  </a:lnTo>
                  <a:lnTo>
                    <a:pt x="433" y="825"/>
                  </a:lnTo>
                  <a:lnTo>
                    <a:pt x="433" y="825"/>
                  </a:lnTo>
                  <a:lnTo>
                    <a:pt x="444" y="810"/>
                  </a:lnTo>
                  <a:lnTo>
                    <a:pt x="453" y="795"/>
                  </a:lnTo>
                  <a:lnTo>
                    <a:pt x="460" y="780"/>
                  </a:lnTo>
                  <a:lnTo>
                    <a:pt x="466" y="763"/>
                  </a:lnTo>
                  <a:lnTo>
                    <a:pt x="471" y="748"/>
                  </a:lnTo>
                  <a:lnTo>
                    <a:pt x="474" y="731"/>
                  </a:lnTo>
                  <a:lnTo>
                    <a:pt x="476" y="715"/>
                  </a:lnTo>
                  <a:lnTo>
                    <a:pt x="476" y="698"/>
                  </a:lnTo>
                  <a:lnTo>
                    <a:pt x="476" y="698"/>
                  </a:lnTo>
                  <a:lnTo>
                    <a:pt x="475" y="677"/>
                  </a:lnTo>
                  <a:lnTo>
                    <a:pt x="472" y="655"/>
                  </a:lnTo>
                  <a:lnTo>
                    <a:pt x="467" y="634"/>
                  </a:lnTo>
                  <a:lnTo>
                    <a:pt x="458" y="612"/>
                  </a:lnTo>
                  <a:lnTo>
                    <a:pt x="458" y="612"/>
                  </a:lnTo>
                  <a:close/>
                  <a:moveTo>
                    <a:pt x="383" y="786"/>
                  </a:moveTo>
                  <a:lnTo>
                    <a:pt x="383" y="786"/>
                  </a:lnTo>
                  <a:lnTo>
                    <a:pt x="376" y="796"/>
                  </a:lnTo>
                  <a:lnTo>
                    <a:pt x="367" y="804"/>
                  </a:lnTo>
                  <a:lnTo>
                    <a:pt x="358" y="813"/>
                  </a:lnTo>
                  <a:lnTo>
                    <a:pt x="350" y="820"/>
                  </a:lnTo>
                  <a:lnTo>
                    <a:pt x="340" y="827"/>
                  </a:lnTo>
                  <a:lnTo>
                    <a:pt x="329" y="834"/>
                  </a:lnTo>
                  <a:lnTo>
                    <a:pt x="319" y="840"/>
                  </a:lnTo>
                  <a:lnTo>
                    <a:pt x="308" y="845"/>
                  </a:lnTo>
                  <a:lnTo>
                    <a:pt x="308" y="845"/>
                  </a:lnTo>
                  <a:lnTo>
                    <a:pt x="296" y="848"/>
                  </a:lnTo>
                  <a:lnTo>
                    <a:pt x="285" y="851"/>
                  </a:lnTo>
                  <a:lnTo>
                    <a:pt x="275" y="855"/>
                  </a:lnTo>
                  <a:lnTo>
                    <a:pt x="263" y="856"/>
                  </a:lnTo>
                  <a:lnTo>
                    <a:pt x="252" y="858"/>
                  </a:lnTo>
                  <a:lnTo>
                    <a:pt x="241" y="858"/>
                  </a:lnTo>
                  <a:lnTo>
                    <a:pt x="231" y="858"/>
                  </a:lnTo>
                  <a:lnTo>
                    <a:pt x="220" y="857"/>
                  </a:lnTo>
                  <a:lnTo>
                    <a:pt x="200" y="854"/>
                  </a:lnTo>
                  <a:lnTo>
                    <a:pt x="179" y="848"/>
                  </a:lnTo>
                  <a:lnTo>
                    <a:pt x="159" y="840"/>
                  </a:lnTo>
                  <a:lnTo>
                    <a:pt x="141" y="829"/>
                  </a:lnTo>
                  <a:lnTo>
                    <a:pt x="141" y="829"/>
                  </a:lnTo>
                  <a:lnTo>
                    <a:pt x="130" y="823"/>
                  </a:lnTo>
                  <a:lnTo>
                    <a:pt x="121" y="815"/>
                  </a:lnTo>
                  <a:lnTo>
                    <a:pt x="112" y="807"/>
                  </a:lnTo>
                  <a:lnTo>
                    <a:pt x="104" y="799"/>
                  </a:lnTo>
                  <a:lnTo>
                    <a:pt x="97" y="789"/>
                  </a:lnTo>
                  <a:lnTo>
                    <a:pt x="89" y="781"/>
                  </a:lnTo>
                  <a:lnTo>
                    <a:pt x="84" y="770"/>
                  </a:lnTo>
                  <a:lnTo>
                    <a:pt x="78" y="760"/>
                  </a:lnTo>
                  <a:lnTo>
                    <a:pt x="78" y="760"/>
                  </a:lnTo>
                  <a:lnTo>
                    <a:pt x="73" y="745"/>
                  </a:lnTo>
                  <a:lnTo>
                    <a:pt x="69" y="730"/>
                  </a:lnTo>
                  <a:lnTo>
                    <a:pt x="67" y="714"/>
                  </a:lnTo>
                  <a:lnTo>
                    <a:pt x="65" y="698"/>
                  </a:lnTo>
                  <a:lnTo>
                    <a:pt x="65" y="698"/>
                  </a:lnTo>
                  <a:lnTo>
                    <a:pt x="65" y="692"/>
                  </a:lnTo>
                  <a:lnTo>
                    <a:pt x="68" y="686"/>
                  </a:lnTo>
                  <a:lnTo>
                    <a:pt x="71" y="680"/>
                  </a:lnTo>
                  <a:lnTo>
                    <a:pt x="75" y="676"/>
                  </a:lnTo>
                  <a:lnTo>
                    <a:pt x="75" y="676"/>
                  </a:lnTo>
                  <a:lnTo>
                    <a:pt x="82" y="670"/>
                  </a:lnTo>
                  <a:lnTo>
                    <a:pt x="88" y="667"/>
                  </a:lnTo>
                  <a:lnTo>
                    <a:pt x="94" y="666"/>
                  </a:lnTo>
                  <a:lnTo>
                    <a:pt x="102" y="665"/>
                  </a:lnTo>
                  <a:lnTo>
                    <a:pt x="102" y="665"/>
                  </a:lnTo>
                  <a:lnTo>
                    <a:pt x="109" y="666"/>
                  </a:lnTo>
                  <a:lnTo>
                    <a:pt x="117" y="667"/>
                  </a:lnTo>
                  <a:lnTo>
                    <a:pt x="123" y="670"/>
                  </a:lnTo>
                  <a:lnTo>
                    <a:pt x="129" y="676"/>
                  </a:lnTo>
                  <a:lnTo>
                    <a:pt x="129" y="676"/>
                  </a:lnTo>
                  <a:lnTo>
                    <a:pt x="133" y="680"/>
                  </a:lnTo>
                  <a:lnTo>
                    <a:pt x="136" y="685"/>
                  </a:lnTo>
                  <a:lnTo>
                    <a:pt x="138" y="692"/>
                  </a:lnTo>
                  <a:lnTo>
                    <a:pt x="140" y="698"/>
                  </a:lnTo>
                  <a:lnTo>
                    <a:pt x="140" y="698"/>
                  </a:lnTo>
                  <a:lnTo>
                    <a:pt x="141" y="712"/>
                  </a:lnTo>
                  <a:lnTo>
                    <a:pt x="144" y="725"/>
                  </a:lnTo>
                  <a:lnTo>
                    <a:pt x="149" y="739"/>
                  </a:lnTo>
                  <a:lnTo>
                    <a:pt x="158" y="753"/>
                  </a:lnTo>
                  <a:lnTo>
                    <a:pt x="158" y="753"/>
                  </a:lnTo>
                  <a:lnTo>
                    <a:pt x="166" y="763"/>
                  </a:lnTo>
                  <a:lnTo>
                    <a:pt x="177" y="772"/>
                  </a:lnTo>
                  <a:lnTo>
                    <a:pt x="188" y="780"/>
                  </a:lnTo>
                  <a:lnTo>
                    <a:pt x="201" y="785"/>
                  </a:lnTo>
                  <a:lnTo>
                    <a:pt x="201" y="785"/>
                  </a:lnTo>
                  <a:lnTo>
                    <a:pt x="212" y="789"/>
                  </a:lnTo>
                  <a:lnTo>
                    <a:pt x="224" y="791"/>
                  </a:lnTo>
                  <a:lnTo>
                    <a:pt x="237" y="792"/>
                  </a:lnTo>
                  <a:lnTo>
                    <a:pt x="249" y="791"/>
                  </a:lnTo>
                  <a:lnTo>
                    <a:pt x="261" y="789"/>
                  </a:lnTo>
                  <a:lnTo>
                    <a:pt x="273" y="786"/>
                  </a:lnTo>
                  <a:lnTo>
                    <a:pt x="284" y="782"/>
                  </a:lnTo>
                  <a:lnTo>
                    <a:pt x="295" y="776"/>
                  </a:lnTo>
                  <a:lnTo>
                    <a:pt x="295" y="776"/>
                  </a:lnTo>
                  <a:lnTo>
                    <a:pt x="306" y="768"/>
                  </a:lnTo>
                  <a:lnTo>
                    <a:pt x="315" y="758"/>
                  </a:lnTo>
                  <a:lnTo>
                    <a:pt x="324" y="746"/>
                  </a:lnTo>
                  <a:lnTo>
                    <a:pt x="330" y="735"/>
                  </a:lnTo>
                  <a:lnTo>
                    <a:pt x="330" y="735"/>
                  </a:lnTo>
                  <a:lnTo>
                    <a:pt x="334" y="726"/>
                  </a:lnTo>
                  <a:lnTo>
                    <a:pt x="336" y="716"/>
                  </a:lnTo>
                  <a:lnTo>
                    <a:pt x="338" y="707"/>
                  </a:lnTo>
                  <a:lnTo>
                    <a:pt x="338" y="697"/>
                  </a:lnTo>
                  <a:lnTo>
                    <a:pt x="338" y="697"/>
                  </a:lnTo>
                  <a:lnTo>
                    <a:pt x="337" y="686"/>
                  </a:lnTo>
                  <a:lnTo>
                    <a:pt x="336" y="677"/>
                  </a:lnTo>
                  <a:lnTo>
                    <a:pt x="334" y="667"/>
                  </a:lnTo>
                  <a:lnTo>
                    <a:pt x="329" y="659"/>
                  </a:lnTo>
                  <a:lnTo>
                    <a:pt x="329" y="659"/>
                  </a:lnTo>
                  <a:lnTo>
                    <a:pt x="325" y="649"/>
                  </a:lnTo>
                  <a:lnTo>
                    <a:pt x="320" y="639"/>
                  </a:lnTo>
                  <a:lnTo>
                    <a:pt x="313" y="628"/>
                  </a:lnTo>
                  <a:lnTo>
                    <a:pt x="305" y="618"/>
                  </a:lnTo>
                  <a:lnTo>
                    <a:pt x="305" y="618"/>
                  </a:lnTo>
                  <a:lnTo>
                    <a:pt x="289" y="599"/>
                  </a:lnTo>
                  <a:lnTo>
                    <a:pt x="268" y="579"/>
                  </a:lnTo>
                  <a:lnTo>
                    <a:pt x="268" y="579"/>
                  </a:lnTo>
                  <a:lnTo>
                    <a:pt x="245" y="557"/>
                  </a:lnTo>
                  <a:lnTo>
                    <a:pt x="214" y="533"/>
                  </a:lnTo>
                  <a:lnTo>
                    <a:pt x="172" y="497"/>
                  </a:lnTo>
                  <a:lnTo>
                    <a:pt x="172" y="497"/>
                  </a:lnTo>
                  <a:lnTo>
                    <a:pt x="152" y="480"/>
                  </a:lnTo>
                  <a:lnTo>
                    <a:pt x="133" y="461"/>
                  </a:lnTo>
                  <a:lnTo>
                    <a:pt x="133" y="461"/>
                  </a:lnTo>
                  <a:lnTo>
                    <a:pt x="115" y="442"/>
                  </a:lnTo>
                  <a:lnTo>
                    <a:pt x="100" y="421"/>
                  </a:lnTo>
                  <a:lnTo>
                    <a:pt x="87" y="402"/>
                  </a:lnTo>
                  <a:lnTo>
                    <a:pt x="77" y="382"/>
                  </a:lnTo>
                  <a:lnTo>
                    <a:pt x="77" y="382"/>
                  </a:lnTo>
                  <a:lnTo>
                    <a:pt x="71" y="365"/>
                  </a:lnTo>
                  <a:lnTo>
                    <a:pt x="67" y="349"/>
                  </a:lnTo>
                  <a:lnTo>
                    <a:pt x="64" y="333"/>
                  </a:lnTo>
                  <a:lnTo>
                    <a:pt x="63" y="318"/>
                  </a:lnTo>
                  <a:lnTo>
                    <a:pt x="63" y="318"/>
                  </a:lnTo>
                  <a:lnTo>
                    <a:pt x="63" y="306"/>
                  </a:lnTo>
                  <a:lnTo>
                    <a:pt x="65" y="295"/>
                  </a:lnTo>
                  <a:lnTo>
                    <a:pt x="68" y="28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5" y="260"/>
                  </a:lnTo>
                  <a:lnTo>
                    <a:pt x="80" y="250"/>
                  </a:lnTo>
                  <a:lnTo>
                    <a:pt x="86" y="239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100" y="221"/>
                  </a:lnTo>
                  <a:lnTo>
                    <a:pt x="108" y="211"/>
                  </a:lnTo>
                  <a:lnTo>
                    <a:pt x="117" y="202"/>
                  </a:lnTo>
                  <a:lnTo>
                    <a:pt x="127" y="195"/>
                  </a:lnTo>
                  <a:lnTo>
                    <a:pt x="137" y="187"/>
                  </a:lnTo>
                  <a:lnTo>
                    <a:pt x="148" y="181"/>
                  </a:lnTo>
                  <a:lnTo>
                    <a:pt x="159" y="176"/>
                  </a:lnTo>
                  <a:lnTo>
                    <a:pt x="171" y="171"/>
                  </a:lnTo>
                  <a:lnTo>
                    <a:pt x="171" y="171"/>
                  </a:lnTo>
                  <a:lnTo>
                    <a:pt x="186" y="166"/>
                  </a:lnTo>
                  <a:lnTo>
                    <a:pt x="202" y="162"/>
                  </a:lnTo>
                  <a:lnTo>
                    <a:pt x="219" y="159"/>
                  </a:lnTo>
                  <a:lnTo>
                    <a:pt x="237" y="158"/>
                  </a:lnTo>
                  <a:lnTo>
                    <a:pt x="237" y="158"/>
                  </a:lnTo>
                  <a:lnTo>
                    <a:pt x="250" y="158"/>
                  </a:lnTo>
                  <a:lnTo>
                    <a:pt x="264" y="161"/>
                  </a:lnTo>
                  <a:lnTo>
                    <a:pt x="277" y="163"/>
                  </a:lnTo>
                  <a:lnTo>
                    <a:pt x="289" y="165"/>
                  </a:lnTo>
                  <a:lnTo>
                    <a:pt x="302" y="169"/>
                  </a:lnTo>
                  <a:lnTo>
                    <a:pt x="313" y="173"/>
                  </a:lnTo>
                  <a:lnTo>
                    <a:pt x="324" y="180"/>
                  </a:lnTo>
                  <a:lnTo>
                    <a:pt x="336" y="186"/>
                  </a:lnTo>
                  <a:lnTo>
                    <a:pt x="336" y="186"/>
                  </a:lnTo>
                  <a:lnTo>
                    <a:pt x="346" y="193"/>
                  </a:lnTo>
                  <a:lnTo>
                    <a:pt x="355" y="200"/>
                  </a:lnTo>
                  <a:lnTo>
                    <a:pt x="364" y="208"/>
                  </a:lnTo>
                  <a:lnTo>
                    <a:pt x="371" y="216"/>
                  </a:lnTo>
                  <a:lnTo>
                    <a:pt x="379" y="226"/>
                  </a:lnTo>
                  <a:lnTo>
                    <a:pt x="386" y="235"/>
                  </a:lnTo>
                  <a:lnTo>
                    <a:pt x="393" y="245"/>
                  </a:lnTo>
                  <a:lnTo>
                    <a:pt x="398" y="255"/>
                  </a:lnTo>
                  <a:lnTo>
                    <a:pt x="398" y="255"/>
                  </a:lnTo>
                  <a:lnTo>
                    <a:pt x="403" y="270"/>
                  </a:lnTo>
                  <a:lnTo>
                    <a:pt x="408" y="286"/>
                  </a:lnTo>
                  <a:lnTo>
                    <a:pt x="410" y="301"/>
                  </a:lnTo>
                  <a:lnTo>
                    <a:pt x="411" y="318"/>
                  </a:lnTo>
                  <a:lnTo>
                    <a:pt x="411" y="318"/>
                  </a:lnTo>
                  <a:lnTo>
                    <a:pt x="410" y="325"/>
                  </a:lnTo>
                  <a:lnTo>
                    <a:pt x="409" y="330"/>
                  </a:lnTo>
                  <a:lnTo>
                    <a:pt x="406" y="335"/>
                  </a:lnTo>
                  <a:lnTo>
                    <a:pt x="400" y="340"/>
                  </a:lnTo>
                  <a:lnTo>
                    <a:pt x="400" y="340"/>
                  </a:lnTo>
                  <a:lnTo>
                    <a:pt x="395" y="345"/>
                  </a:lnTo>
                  <a:lnTo>
                    <a:pt x="387" y="348"/>
                  </a:lnTo>
                  <a:lnTo>
                    <a:pt x="381" y="350"/>
                  </a:lnTo>
                  <a:lnTo>
                    <a:pt x="373" y="350"/>
                  </a:lnTo>
                  <a:lnTo>
                    <a:pt x="367" y="350"/>
                  </a:lnTo>
                  <a:lnTo>
                    <a:pt x="359" y="348"/>
                  </a:lnTo>
                  <a:lnTo>
                    <a:pt x="353" y="345"/>
                  </a:lnTo>
                  <a:lnTo>
                    <a:pt x="348" y="340"/>
                  </a:lnTo>
                  <a:lnTo>
                    <a:pt x="348" y="340"/>
                  </a:lnTo>
                  <a:lnTo>
                    <a:pt x="342" y="335"/>
                  </a:lnTo>
                  <a:lnTo>
                    <a:pt x="339" y="330"/>
                  </a:lnTo>
                  <a:lnTo>
                    <a:pt x="338" y="325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6" y="304"/>
                  </a:lnTo>
                  <a:lnTo>
                    <a:pt x="333" y="290"/>
                  </a:lnTo>
                  <a:lnTo>
                    <a:pt x="326" y="276"/>
                  </a:lnTo>
                  <a:lnTo>
                    <a:pt x="319" y="262"/>
                  </a:lnTo>
                  <a:lnTo>
                    <a:pt x="319" y="262"/>
                  </a:lnTo>
                  <a:lnTo>
                    <a:pt x="309" y="252"/>
                  </a:lnTo>
                  <a:lnTo>
                    <a:pt x="299" y="243"/>
                  </a:lnTo>
                  <a:lnTo>
                    <a:pt x="288" y="237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64" y="227"/>
                  </a:lnTo>
                  <a:lnTo>
                    <a:pt x="252" y="225"/>
                  </a:lnTo>
                  <a:lnTo>
                    <a:pt x="240" y="224"/>
                  </a:lnTo>
                  <a:lnTo>
                    <a:pt x="229" y="224"/>
                  </a:lnTo>
                  <a:lnTo>
                    <a:pt x="217" y="226"/>
                  </a:lnTo>
                  <a:lnTo>
                    <a:pt x="205" y="229"/>
                  </a:lnTo>
                  <a:lnTo>
                    <a:pt x="193" y="233"/>
                  </a:lnTo>
                  <a:lnTo>
                    <a:pt x="182" y="240"/>
                  </a:lnTo>
                  <a:lnTo>
                    <a:pt x="182" y="240"/>
                  </a:lnTo>
                  <a:lnTo>
                    <a:pt x="171" y="248"/>
                  </a:lnTo>
                  <a:lnTo>
                    <a:pt x="161" y="258"/>
                  </a:lnTo>
                  <a:lnTo>
                    <a:pt x="152" y="269"/>
                  </a:lnTo>
                  <a:lnTo>
                    <a:pt x="146" y="281"/>
                  </a:lnTo>
                  <a:lnTo>
                    <a:pt x="146" y="281"/>
                  </a:lnTo>
                  <a:lnTo>
                    <a:pt x="143" y="289"/>
                  </a:lnTo>
                  <a:lnTo>
                    <a:pt x="141" y="299"/>
                  </a:lnTo>
                  <a:lnTo>
                    <a:pt x="138" y="309"/>
                  </a:lnTo>
                  <a:lnTo>
                    <a:pt x="138" y="318"/>
                  </a:lnTo>
                  <a:lnTo>
                    <a:pt x="138" y="318"/>
                  </a:lnTo>
                  <a:lnTo>
                    <a:pt x="138" y="329"/>
                  </a:lnTo>
                  <a:lnTo>
                    <a:pt x="141" y="339"/>
                  </a:lnTo>
                  <a:lnTo>
                    <a:pt x="143" y="348"/>
                  </a:lnTo>
                  <a:lnTo>
                    <a:pt x="146" y="356"/>
                  </a:lnTo>
                  <a:lnTo>
                    <a:pt x="146" y="356"/>
                  </a:lnTo>
                  <a:lnTo>
                    <a:pt x="151" y="367"/>
                  </a:lnTo>
                  <a:lnTo>
                    <a:pt x="157" y="377"/>
                  </a:lnTo>
                  <a:lnTo>
                    <a:pt x="163" y="388"/>
                  </a:lnTo>
                  <a:lnTo>
                    <a:pt x="172" y="398"/>
                  </a:lnTo>
                  <a:lnTo>
                    <a:pt x="172" y="398"/>
                  </a:lnTo>
                  <a:lnTo>
                    <a:pt x="179" y="407"/>
                  </a:lnTo>
                  <a:lnTo>
                    <a:pt x="188" y="417"/>
                  </a:lnTo>
                  <a:lnTo>
                    <a:pt x="208" y="437"/>
                  </a:lnTo>
                  <a:lnTo>
                    <a:pt x="208" y="437"/>
                  </a:lnTo>
                  <a:lnTo>
                    <a:pt x="233" y="459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94" y="508"/>
                  </a:lnTo>
                  <a:lnTo>
                    <a:pt x="294" y="508"/>
                  </a:lnTo>
                  <a:lnTo>
                    <a:pt x="310" y="521"/>
                  </a:lnTo>
                  <a:lnTo>
                    <a:pt x="326" y="537"/>
                  </a:lnTo>
                  <a:lnTo>
                    <a:pt x="326" y="537"/>
                  </a:lnTo>
                  <a:lnTo>
                    <a:pt x="341" y="551"/>
                  </a:lnTo>
                  <a:lnTo>
                    <a:pt x="354" y="566"/>
                  </a:lnTo>
                  <a:lnTo>
                    <a:pt x="354" y="566"/>
                  </a:lnTo>
                  <a:lnTo>
                    <a:pt x="376" y="593"/>
                  </a:lnTo>
                  <a:lnTo>
                    <a:pt x="376" y="593"/>
                  </a:lnTo>
                  <a:lnTo>
                    <a:pt x="383" y="604"/>
                  </a:lnTo>
                  <a:lnTo>
                    <a:pt x="390" y="614"/>
                  </a:lnTo>
                  <a:lnTo>
                    <a:pt x="395" y="625"/>
                  </a:lnTo>
                  <a:lnTo>
                    <a:pt x="399" y="636"/>
                  </a:lnTo>
                  <a:lnTo>
                    <a:pt x="399" y="636"/>
                  </a:lnTo>
                  <a:lnTo>
                    <a:pt x="406" y="652"/>
                  </a:lnTo>
                  <a:lnTo>
                    <a:pt x="410" y="667"/>
                  </a:lnTo>
                  <a:lnTo>
                    <a:pt x="412" y="683"/>
                  </a:lnTo>
                  <a:lnTo>
                    <a:pt x="413" y="698"/>
                  </a:lnTo>
                  <a:lnTo>
                    <a:pt x="413" y="698"/>
                  </a:lnTo>
                  <a:lnTo>
                    <a:pt x="412" y="710"/>
                  </a:lnTo>
                  <a:lnTo>
                    <a:pt x="411" y="722"/>
                  </a:lnTo>
                  <a:lnTo>
                    <a:pt x="409" y="732"/>
                  </a:lnTo>
                  <a:lnTo>
                    <a:pt x="406" y="744"/>
                  </a:lnTo>
                  <a:lnTo>
                    <a:pt x="401" y="755"/>
                  </a:lnTo>
                  <a:lnTo>
                    <a:pt x="396" y="766"/>
                  </a:lnTo>
                  <a:lnTo>
                    <a:pt x="390" y="776"/>
                  </a:lnTo>
                  <a:lnTo>
                    <a:pt x="383" y="786"/>
                  </a:lnTo>
                  <a:lnTo>
                    <a:pt x="383" y="7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68486" y="4905819"/>
            <a:ext cx="869714" cy="869714"/>
            <a:chOff x="6568486" y="4905819"/>
            <a:chExt cx="869714" cy="869714"/>
          </a:xfrm>
        </p:grpSpPr>
        <p:sp>
          <p:nvSpPr>
            <p:cNvPr id="16" name="椭圆 15"/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75"/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753800" y="4905819"/>
            <a:ext cx="869714" cy="869714"/>
            <a:chOff x="4753800" y="4905819"/>
            <a:chExt cx="869714" cy="869714"/>
          </a:xfrm>
        </p:grpSpPr>
        <p:sp>
          <p:nvSpPr>
            <p:cNvPr id="10" name="椭圆 9"/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5027526" y="5269330"/>
              <a:ext cx="322263" cy="161925"/>
            </a:xfrm>
            <a:custGeom>
              <a:avLst/>
              <a:gdLst>
                <a:gd name="T0" fmla="*/ 891 w 1019"/>
                <a:gd name="T1" fmla="*/ 95 h 508"/>
                <a:gd name="T2" fmla="*/ 887 w 1019"/>
                <a:gd name="T3" fmla="*/ 67 h 508"/>
                <a:gd name="T4" fmla="*/ 875 w 1019"/>
                <a:gd name="T5" fmla="*/ 41 h 508"/>
                <a:gd name="T6" fmla="*/ 857 w 1019"/>
                <a:gd name="T7" fmla="*/ 22 h 508"/>
                <a:gd name="T8" fmla="*/ 833 w 1019"/>
                <a:gd name="T9" fmla="*/ 7 h 508"/>
                <a:gd name="T10" fmla="*/ 805 w 1019"/>
                <a:gd name="T11" fmla="*/ 1 h 508"/>
                <a:gd name="T12" fmla="*/ 96 w 1019"/>
                <a:gd name="T13" fmla="*/ 0 h 508"/>
                <a:gd name="T14" fmla="*/ 68 w 1019"/>
                <a:gd name="T15" fmla="*/ 4 h 508"/>
                <a:gd name="T16" fmla="*/ 42 w 1019"/>
                <a:gd name="T17" fmla="*/ 16 h 508"/>
                <a:gd name="T18" fmla="*/ 22 w 1019"/>
                <a:gd name="T19" fmla="*/ 35 h 508"/>
                <a:gd name="T20" fmla="*/ 8 w 1019"/>
                <a:gd name="T21" fmla="*/ 59 h 508"/>
                <a:gd name="T22" fmla="*/ 2 w 1019"/>
                <a:gd name="T23" fmla="*/ 85 h 508"/>
                <a:gd name="T24" fmla="*/ 0 w 1019"/>
                <a:gd name="T25" fmla="*/ 414 h 508"/>
                <a:gd name="T26" fmla="*/ 5 w 1019"/>
                <a:gd name="T27" fmla="*/ 442 h 508"/>
                <a:gd name="T28" fmla="*/ 17 w 1019"/>
                <a:gd name="T29" fmla="*/ 466 h 508"/>
                <a:gd name="T30" fmla="*/ 35 w 1019"/>
                <a:gd name="T31" fmla="*/ 487 h 508"/>
                <a:gd name="T32" fmla="*/ 58 w 1019"/>
                <a:gd name="T33" fmla="*/ 501 h 508"/>
                <a:gd name="T34" fmla="*/ 86 w 1019"/>
                <a:gd name="T35" fmla="*/ 508 h 508"/>
                <a:gd name="T36" fmla="*/ 796 w 1019"/>
                <a:gd name="T37" fmla="*/ 508 h 508"/>
                <a:gd name="T38" fmla="*/ 824 w 1019"/>
                <a:gd name="T39" fmla="*/ 504 h 508"/>
                <a:gd name="T40" fmla="*/ 849 w 1019"/>
                <a:gd name="T41" fmla="*/ 492 h 508"/>
                <a:gd name="T42" fmla="*/ 870 w 1019"/>
                <a:gd name="T43" fmla="*/ 474 h 508"/>
                <a:gd name="T44" fmla="*/ 883 w 1019"/>
                <a:gd name="T45" fmla="*/ 450 h 508"/>
                <a:gd name="T46" fmla="*/ 891 w 1019"/>
                <a:gd name="T47" fmla="*/ 423 h 508"/>
                <a:gd name="T48" fmla="*/ 954 w 1019"/>
                <a:gd name="T49" fmla="*/ 414 h 508"/>
                <a:gd name="T50" fmla="*/ 979 w 1019"/>
                <a:gd name="T51" fmla="*/ 408 h 508"/>
                <a:gd name="T52" fmla="*/ 1008 w 1019"/>
                <a:gd name="T53" fmla="*/ 385 h 508"/>
                <a:gd name="T54" fmla="*/ 1018 w 1019"/>
                <a:gd name="T55" fmla="*/ 356 h 508"/>
                <a:gd name="T56" fmla="*/ 1019 w 1019"/>
                <a:gd name="T57" fmla="*/ 158 h 508"/>
                <a:gd name="T58" fmla="*/ 1013 w 1019"/>
                <a:gd name="T59" fmla="*/ 134 h 508"/>
                <a:gd name="T60" fmla="*/ 990 w 1019"/>
                <a:gd name="T61" fmla="*/ 106 h 508"/>
                <a:gd name="T62" fmla="*/ 961 w 1019"/>
                <a:gd name="T63" fmla="*/ 95 h 508"/>
                <a:gd name="T64" fmla="*/ 828 w 1019"/>
                <a:gd name="T65" fmla="*/ 414 h 508"/>
                <a:gd name="T66" fmla="*/ 824 w 1019"/>
                <a:gd name="T67" fmla="*/ 426 h 508"/>
                <a:gd name="T68" fmla="*/ 814 w 1019"/>
                <a:gd name="T69" fmla="*/ 439 h 508"/>
                <a:gd name="T70" fmla="*/ 796 w 1019"/>
                <a:gd name="T71" fmla="*/ 445 h 508"/>
                <a:gd name="T72" fmla="*/ 90 w 1019"/>
                <a:gd name="T73" fmla="*/ 445 h 508"/>
                <a:gd name="T74" fmla="*/ 73 w 1019"/>
                <a:gd name="T75" fmla="*/ 436 h 508"/>
                <a:gd name="T76" fmla="*/ 65 w 1019"/>
                <a:gd name="T77" fmla="*/ 420 h 508"/>
                <a:gd name="T78" fmla="*/ 64 w 1019"/>
                <a:gd name="T79" fmla="*/ 95 h 508"/>
                <a:gd name="T80" fmla="*/ 69 w 1019"/>
                <a:gd name="T81" fmla="*/ 78 h 508"/>
                <a:gd name="T82" fmla="*/ 84 w 1019"/>
                <a:gd name="T83" fmla="*/ 66 h 508"/>
                <a:gd name="T84" fmla="*/ 796 w 1019"/>
                <a:gd name="T85" fmla="*/ 63 h 508"/>
                <a:gd name="T86" fmla="*/ 808 w 1019"/>
                <a:gd name="T87" fmla="*/ 66 h 508"/>
                <a:gd name="T88" fmla="*/ 822 w 1019"/>
                <a:gd name="T89" fmla="*/ 78 h 508"/>
                <a:gd name="T90" fmla="*/ 828 w 1019"/>
                <a:gd name="T91" fmla="*/ 95 h 508"/>
                <a:gd name="T92" fmla="*/ 891 w 1019"/>
                <a:gd name="T93" fmla="*/ 349 h 508"/>
                <a:gd name="T94" fmla="*/ 954 w 1019"/>
                <a:gd name="T95" fmla="*/ 349 h 508"/>
                <a:gd name="T96" fmla="*/ 598 w 1019"/>
                <a:gd name="T97" fmla="*/ 150 h 508"/>
                <a:gd name="T98" fmla="*/ 582 w 1019"/>
                <a:gd name="T99" fmla="*/ 136 h 508"/>
                <a:gd name="T100" fmla="*/ 563 w 1019"/>
                <a:gd name="T101" fmla="*/ 127 h 508"/>
                <a:gd name="T102" fmla="*/ 159 w 1019"/>
                <a:gd name="T103" fmla="*/ 127 h 508"/>
                <a:gd name="T104" fmla="*/ 142 w 1019"/>
                <a:gd name="T105" fmla="*/ 133 h 508"/>
                <a:gd name="T106" fmla="*/ 130 w 1019"/>
                <a:gd name="T107" fmla="*/ 147 h 508"/>
                <a:gd name="T108" fmla="*/ 128 w 1019"/>
                <a:gd name="T109" fmla="*/ 349 h 508"/>
                <a:gd name="T110" fmla="*/ 130 w 1019"/>
                <a:gd name="T111" fmla="*/ 362 h 508"/>
                <a:gd name="T112" fmla="*/ 142 w 1019"/>
                <a:gd name="T113" fmla="*/ 376 h 508"/>
                <a:gd name="T114" fmla="*/ 159 w 1019"/>
                <a:gd name="T115" fmla="*/ 382 h 508"/>
                <a:gd name="T116" fmla="*/ 689 w 1019"/>
                <a:gd name="T117" fmla="*/ 380 h 508"/>
                <a:gd name="T118" fmla="*/ 701 w 1019"/>
                <a:gd name="T119" fmla="*/ 373 h 508"/>
                <a:gd name="T120" fmla="*/ 702 w 1019"/>
                <a:gd name="T121" fmla="*/ 3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" h="508">
                  <a:moveTo>
                    <a:pt x="954" y="95"/>
                  </a:moveTo>
                  <a:lnTo>
                    <a:pt x="891" y="95"/>
                  </a:lnTo>
                  <a:lnTo>
                    <a:pt x="891" y="95"/>
                  </a:lnTo>
                  <a:lnTo>
                    <a:pt x="891" y="85"/>
                  </a:lnTo>
                  <a:lnTo>
                    <a:pt x="889" y="76"/>
                  </a:lnTo>
                  <a:lnTo>
                    <a:pt x="887" y="67"/>
                  </a:lnTo>
                  <a:lnTo>
                    <a:pt x="883" y="59"/>
                  </a:lnTo>
                  <a:lnTo>
                    <a:pt x="879" y="50"/>
                  </a:lnTo>
                  <a:lnTo>
                    <a:pt x="875" y="41"/>
                  </a:lnTo>
                  <a:lnTo>
                    <a:pt x="870" y="35"/>
                  </a:lnTo>
                  <a:lnTo>
                    <a:pt x="863" y="27"/>
                  </a:lnTo>
                  <a:lnTo>
                    <a:pt x="857" y="22"/>
                  </a:lnTo>
                  <a:lnTo>
                    <a:pt x="849" y="16"/>
                  </a:lnTo>
                  <a:lnTo>
                    <a:pt x="842" y="11"/>
                  </a:lnTo>
                  <a:lnTo>
                    <a:pt x="833" y="7"/>
                  </a:lnTo>
                  <a:lnTo>
                    <a:pt x="824" y="4"/>
                  </a:lnTo>
                  <a:lnTo>
                    <a:pt x="815" y="2"/>
                  </a:lnTo>
                  <a:lnTo>
                    <a:pt x="805" y="1"/>
                  </a:lnTo>
                  <a:lnTo>
                    <a:pt x="7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7" y="2"/>
                  </a:lnTo>
                  <a:lnTo>
                    <a:pt x="68" y="4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7" y="41"/>
                  </a:lnTo>
                  <a:lnTo>
                    <a:pt x="12" y="50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23"/>
                  </a:lnTo>
                  <a:lnTo>
                    <a:pt x="3" y="432"/>
                  </a:lnTo>
                  <a:lnTo>
                    <a:pt x="5" y="442"/>
                  </a:lnTo>
                  <a:lnTo>
                    <a:pt x="8" y="450"/>
                  </a:lnTo>
                  <a:lnTo>
                    <a:pt x="12" y="459"/>
                  </a:lnTo>
                  <a:lnTo>
                    <a:pt x="17" y="466"/>
                  </a:lnTo>
                  <a:lnTo>
                    <a:pt x="22" y="474"/>
                  </a:lnTo>
                  <a:lnTo>
                    <a:pt x="28" y="480"/>
                  </a:lnTo>
                  <a:lnTo>
                    <a:pt x="35" y="487"/>
                  </a:lnTo>
                  <a:lnTo>
                    <a:pt x="42" y="492"/>
                  </a:lnTo>
                  <a:lnTo>
                    <a:pt x="51" y="497"/>
                  </a:lnTo>
                  <a:lnTo>
                    <a:pt x="58" y="501"/>
                  </a:lnTo>
                  <a:lnTo>
                    <a:pt x="68" y="504"/>
                  </a:lnTo>
                  <a:lnTo>
                    <a:pt x="77" y="507"/>
                  </a:lnTo>
                  <a:lnTo>
                    <a:pt x="86" y="508"/>
                  </a:lnTo>
                  <a:lnTo>
                    <a:pt x="96" y="508"/>
                  </a:lnTo>
                  <a:lnTo>
                    <a:pt x="796" y="508"/>
                  </a:lnTo>
                  <a:lnTo>
                    <a:pt x="796" y="508"/>
                  </a:lnTo>
                  <a:lnTo>
                    <a:pt x="805" y="508"/>
                  </a:lnTo>
                  <a:lnTo>
                    <a:pt x="815" y="507"/>
                  </a:lnTo>
                  <a:lnTo>
                    <a:pt x="824" y="504"/>
                  </a:lnTo>
                  <a:lnTo>
                    <a:pt x="833" y="501"/>
                  </a:lnTo>
                  <a:lnTo>
                    <a:pt x="842" y="497"/>
                  </a:lnTo>
                  <a:lnTo>
                    <a:pt x="849" y="492"/>
                  </a:lnTo>
                  <a:lnTo>
                    <a:pt x="857" y="487"/>
                  </a:lnTo>
                  <a:lnTo>
                    <a:pt x="863" y="480"/>
                  </a:lnTo>
                  <a:lnTo>
                    <a:pt x="870" y="474"/>
                  </a:lnTo>
                  <a:lnTo>
                    <a:pt x="875" y="466"/>
                  </a:lnTo>
                  <a:lnTo>
                    <a:pt x="879" y="459"/>
                  </a:lnTo>
                  <a:lnTo>
                    <a:pt x="883" y="450"/>
                  </a:lnTo>
                  <a:lnTo>
                    <a:pt x="887" y="442"/>
                  </a:lnTo>
                  <a:lnTo>
                    <a:pt x="889" y="432"/>
                  </a:lnTo>
                  <a:lnTo>
                    <a:pt x="891" y="423"/>
                  </a:lnTo>
                  <a:lnTo>
                    <a:pt x="891" y="414"/>
                  </a:lnTo>
                  <a:lnTo>
                    <a:pt x="954" y="414"/>
                  </a:lnTo>
                  <a:lnTo>
                    <a:pt x="954" y="414"/>
                  </a:lnTo>
                  <a:lnTo>
                    <a:pt x="961" y="413"/>
                  </a:lnTo>
                  <a:lnTo>
                    <a:pt x="967" y="412"/>
                  </a:lnTo>
                  <a:lnTo>
                    <a:pt x="979" y="408"/>
                  </a:lnTo>
                  <a:lnTo>
                    <a:pt x="990" y="402"/>
                  </a:lnTo>
                  <a:lnTo>
                    <a:pt x="999" y="394"/>
                  </a:lnTo>
                  <a:lnTo>
                    <a:pt x="1008" y="385"/>
                  </a:lnTo>
                  <a:lnTo>
                    <a:pt x="1013" y="374"/>
                  </a:lnTo>
                  <a:lnTo>
                    <a:pt x="1017" y="362"/>
                  </a:lnTo>
                  <a:lnTo>
                    <a:pt x="1018" y="356"/>
                  </a:lnTo>
                  <a:lnTo>
                    <a:pt x="1019" y="349"/>
                  </a:lnTo>
                  <a:lnTo>
                    <a:pt x="1019" y="158"/>
                  </a:lnTo>
                  <a:lnTo>
                    <a:pt x="1019" y="158"/>
                  </a:lnTo>
                  <a:lnTo>
                    <a:pt x="1018" y="152"/>
                  </a:lnTo>
                  <a:lnTo>
                    <a:pt x="1017" y="145"/>
                  </a:lnTo>
                  <a:lnTo>
                    <a:pt x="1013" y="134"/>
                  </a:lnTo>
                  <a:lnTo>
                    <a:pt x="1008" y="123"/>
                  </a:lnTo>
                  <a:lnTo>
                    <a:pt x="999" y="114"/>
                  </a:lnTo>
                  <a:lnTo>
                    <a:pt x="990" y="106"/>
                  </a:lnTo>
                  <a:lnTo>
                    <a:pt x="979" y="100"/>
                  </a:lnTo>
                  <a:lnTo>
                    <a:pt x="967" y="96"/>
                  </a:lnTo>
                  <a:lnTo>
                    <a:pt x="961" y="95"/>
                  </a:lnTo>
                  <a:lnTo>
                    <a:pt x="954" y="95"/>
                  </a:lnTo>
                  <a:lnTo>
                    <a:pt x="954" y="95"/>
                  </a:lnTo>
                  <a:close/>
                  <a:moveTo>
                    <a:pt x="828" y="414"/>
                  </a:moveTo>
                  <a:lnTo>
                    <a:pt x="828" y="414"/>
                  </a:lnTo>
                  <a:lnTo>
                    <a:pt x="827" y="420"/>
                  </a:lnTo>
                  <a:lnTo>
                    <a:pt x="824" y="426"/>
                  </a:lnTo>
                  <a:lnTo>
                    <a:pt x="822" y="431"/>
                  </a:lnTo>
                  <a:lnTo>
                    <a:pt x="818" y="436"/>
                  </a:lnTo>
                  <a:lnTo>
                    <a:pt x="814" y="439"/>
                  </a:lnTo>
                  <a:lnTo>
                    <a:pt x="808" y="443"/>
                  </a:lnTo>
                  <a:lnTo>
                    <a:pt x="802" y="445"/>
                  </a:lnTo>
                  <a:lnTo>
                    <a:pt x="796" y="445"/>
                  </a:lnTo>
                  <a:lnTo>
                    <a:pt x="96" y="445"/>
                  </a:lnTo>
                  <a:lnTo>
                    <a:pt x="96" y="445"/>
                  </a:lnTo>
                  <a:lnTo>
                    <a:pt x="90" y="445"/>
                  </a:lnTo>
                  <a:lnTo>
                    <a:pt x="84" y="443"/>
                  </a:lnTo>
                  <a:lnTo>
                    <a:pt x="78" y="439"/>
                  </a:lnTo>
                  <a:lnTo>
                    <a:pt x="73" y="436"/>
                  </a:lnTo>
                  <a:lnTo>
                    <a:pt x="69" y="431"/>
                  </a:lnTo>
                  <a:lnTo>
                    <a:pt x="67" y="426"/>
                  </a:lnTo>
                  <a:lnTo>
                    <a:pt x="65" y="420"/>
                  </a:lnTo>
                  <a:lnTo>
                    <a:pt x="64" y="414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5" y="89"/>
                  </a:lnTo>
                  <a:lnTo>
                    <a:pt x="67" y="83"/>
                  </a:lnTo>
                  <a:lnTo>
                    <a:pt x="69" y="78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4" y="66"/>
                  </a:lnTo>
                  <a:lnTo>
                    <a:pt x="90" y="64"/>
                  </a:lnTo>
                  <a:lnTo>
                    <a:pt x="96" y="63"/>
                  </a:lnTo>
                  <a:lnTo>
                    <a:pt x="796" y="63"/>
                  </a:lnTo>
                  <a:lnTo>
                    <a:pt x="796" y="63"/>
                  </a:lnTo>
                  <a:lnTo>
                    <a:pt x="802" y="64"/>
                  </a:lnTo>
                  <a:lnTo>
                    <a:pt x="808" y="66"/>
                  </a:lnTo>
                  <a:lnTo>
                    <a:pt x="814" y="69"/>
                  </a:lnTo>
                  <a:lnTo>
                    <a:pt x="818" y="73"/>
                  </a:lnTo>
                  <a:lnTo>
                    <a:pt x="822" y="78"/>
                  </a:lnTo>
                  <a:lnTo>
                    <a:pt x="824" y="83"/>
                  </a:lnTo>
                  <a:lnTo>
                    <a:pt x="827" y="89"/>
                  </a:lnTo>
                  <a:lnTo>
                    <a:pt x="828" y="95"/>
                  </a:lnTo>
                  <a:lnTo>
                    <a:pt x="828" y="414"/>
                  </a:lnTo>
                  <a:close/>
                  <a:moveTo>
                    <a:pt x="954" y="349"/>
                  </a:moveTo>
                  <a:lnTo>
                    <a:pt x="891" y="349"/>
                  </a:lnTo>
                  <a:lnTo>
                    <a:pt x="891" y="158"/>
                  </a:lnTo>
                  <a:lnTo>
                    <a:pt x="954" y="158"/>
                  </a:lnTo>
                  <a:lnTo>
                    <a:pt x="954" y="349"/>
                  </a:lnTo>
                  <a:close/>
                  <a:moveTo>
                    <a:pt x="601" y="155"/>
                  </a:moveTo>
                  <a:lnTo>
                    <a:pt x="601" y="155"/>
                  </a:lnTo>
                  <a:lnTo>
                    <a:pt x="598" y="150"/>
                  </a:lnTo>
                  <a:lnTo>
                    <a:pt x="594" y="144"/>
                  </a:lnTo>
                  <a:lnTo>
                    <a:pt x="588" y="139"/>
                  </a:lnTo>
                  <a:lnTo>
                    <a:pt x="582" y="136"/>
                  </a:lnTo>
                  <a:lnTo>
                    <a:pt x="576" y="132"/>
                  </a:lnTo>
                  <a:lnTo>
                    <a:pt x="569" y="129"/>
                  </a:lnTo>
                  <a:lnTo>
                    <a:pt x="563" y="127"/>
                  </a:lnTo>
                  <a:lnTo>
                    <a:pt x="555" y="127"/>
                  </a:lnTo>
                  <a:lnTo>
                    <a:pt x="159" y="127"/>
                  </a:lnTo>
                  <a:lnTo>
                    <a:pt x="159" y="127"/>
                  </a:lnTo>
                  <a:lnTo>
                    <a:pt x="153" y="127"/>
                  </a:lnTo>
                  <a:lnTo>
                    <a:pt x="147" y="129"/>
                  </a:lnTo>
                  <a:lnTo>
                    <a:pt x="142" y="133"/>
                  </a:lnTo>
                  <a:lnTo>
                    <a:pt x="137" y="136"/>
                  </a:lnTo>
                  <a:lnTo>
                    <a:pt x="133" y="141"/>
                  </a:lnTo>
                  <a:lnTo>
                    <a:pt x="130" y="147"/>
                  </a:lnTo>
                  <a:lnTo>
                    <a:pt x="128" y="152"/>
                  </a:lnTo>
                  <a:lnTo>
                    <a:pt x="128" y="158"/>
                  </a:lnTo>
                  <a:lnTo>
                    <a:pt x="128" y="349"/>
                  </a:lnTo>
                  <a:lnTo>
                    <a:pt x="128" y="349"/>
                  </a:lnTo>
                  <a:lnTo>
                    <a:pt x="128" y="356"/>
                  </a:lnTo>
                  <a:lnTo>
                    <a:pt x="130" y="362"/>
                  </a:lnTo>
                  <a:lnTo>
                    <a:pt x="133" y="368"/>
                  </a:lnTo>
                  <a:lnTo>
                    <a:pt x="137" y="372"/>
                  </a:lnTo>
                  <a:lnTo>
                    <a:pt x="142" y="376"/>
                  </a:lnTo>
                  <a:lnTo>
                    <a:pt x="147" y="379"/>
                  </a:lnTo>
                  <a:lnTo>
                    <a:pt x="153" y="380"/>
                  </a:lnTo>
                  <a:lnTo>
                    <a:pt x="159" y="382"/>
                  </a:lnTo>
                  <a:lnTo>
                    <a:pt x="683" y="382"/>
                  </a:lnTo>
                  <a:lnTo>
                    <a:pt x="683" y="382"/>
                  </a:lnTo>
                  <a:lnTo>
                    <a:pt x="689" y="380"/>
                  </a:lnTo>
                  <a:lnTo>
                    <a:pt x="694" y="379"/>
                  </a:lnTo>
                  <a:lnTo>
                    <a:pt x="698" y="376"/>
                  </a:lnTo>
                  <a:lnTo>
                    <a:pt x="701" y="373"/>
                  </a:lnTo>
                  <a:lnTo>
                    <a:pt x="703" y="369"/>
                  </a:lnTo>
                  <a:lnTo>
                    <a:pt x="703" y="364"/>
                  </a:lnTo>
                  <a:lnTo>
                    <a:pt x="702" y="359"/>
                  </a:lnTo>
                  <a:lnTo>
                    <a:pt x="700" y="353"/>
                  </a:lnTo>
                  <a:lnTo>
                    <a:pt x="601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46456" y="3334254"/>
            <a:ext cx="869714" cy="869714"/>
            <a:chOff x="3846456" y="3334254"/>
            <a:chExt cx="869714" cy="869714"/>
          </a:xfrm>
        </p:grpSpPr>
        <p:sp>
          <p:nvSpPr>
            <p:cNvPr id="14" name="椭圆 13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16170" y="1762689"/>
            <a:ext cx="869714" cy="869714"/>
            <a:chOff x="4753799" y="1762689"/>
            <a:chExt cx="869714" cy="869714"/>
          </a:xfrm>
        </p:grpSpPr>
        <p:sp>
          <p:nvSpPr>
            <p:cNvPr id="17" name="椭圆 16"/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5075800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9" name="文本框 66">
            <a:extLst>
              <a:ext uri="{FF2B5EF4-FFF2-40B4-BE49-F238E27FC236}">
                <a16:creationId xmlns:a16="http://schemas.microsoft.com/office/drawing/2014/main" id="{0BC91FAE-C6A6-4624-BEF8-77FBD0F6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4" grpId="0"/>
      <p:bldP spid="22" grpId="0"/>
      <p:bldP spid="25" grpId="0"/>
      <p:bldP spid="23" grpId="0"/>
      <p:bldP spid="26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519361" y="2737974"/>
            <a:ext cx="954573" cy="822907"/>
            <a:chOff x="2708888" y="2737974"/>
            <a:chExt cx="954573" cy="822907"/>
          </a:xfrm>
        </p:grpSpPr>
        <p:sp>
          <p:nvSpPr>
            <p:cNvPr id="54" name="等腰三角形 53"/>
            <p:cNvSpPr/>
            <p:nvPr/>
          </p:nvSpPr>
          <p:spPr>
            <a:xfrm>
              <a:off x="2708888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80"/>
            <p:cNvSpPr>
              <a:spLocks noEditPoints="1"/>
            </p:cNvSpPr>
            <p:nvPr/>
          </p:nvSpPr>
          <p:spPr bwMode="auto">
            <a:xfrm>
              <a:off x="2986943" y="3120852"/>
              <a:ext cx="322263" cy="323850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6334" y="2737974"/>
            <a:ext cx="954573" cy="822907"/>
            <a:chOff x="6276000" y="2737974"/>
            <a:chExt cx="954573" cy="822907"/>
          </a:xfrm>
        </p:grpSpPr>
        <p:sp>
          <p:nvSpPr>
            <p:cNvPr id="55" name="等腰三角形 54"/>
            <p:cNvSpPr/>
            <p:nvPr/>
          </p:nvSpPr>
          <p:spPr>
            <a:xfrm>
              <a:off x="6276000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Freeform 49"/>
            <p:cNvSpPr>
              <a:spLocks noEditPoints="1"/>
            </p:cNvSpPr>
            <p:nvPr/>
          </p:nvSpPr>
          <p:spPr bwMode="auto">
            <a:xfrm>
              <a:off x="6591361" y="3120852"/>
              <a:ext cx="323850" cy="323850"/>
            </a:xfrm>
            <a:custGeom>
              <a:avLst/>
              <a:gdLst>
                <a:gd name="T0" fmla="*/ 992 w 1017"/>
                <a:gd name="T1" fmla="*/ 1 h 1018"/>
                <a:gd name="T2" fmla="*/ 808 w 1017"/>
                <a:gd name="T3" fmla="*/ 193 h 1018"/>
                <a:gd name="T4" fmla="*/ 732 w 1017"/>
                <a:gd name="T5" fmla="*/ 277 h 1018"/>
                <a:gd name="T6" fmla="*/ 563 w 1017"/>
                <a:gd name="T7" fmla="*/ 447 h 1018"/>
                <a:gd name="T8" fmla="*/ 480 w 1017"/>
                <a:gd name="T9" fmla="*/ 519 h 1018"/>
                <a:gd name="T10" fmla="*/ 222 w 1017"/>
                <a:gd name="T11" fmla="*/ 604 h 1018"/>
                <a:gd name="T12" fmla="*/ 131 w 1017"/>
                <a:gd name="T13" fmla="*/ 672 h 1018"/>
                <a:gd name="T14" fmla="*/ 0 w 1017"/>
                <a:gd name="T15" fmla="*/ 986 h 1018"/>
                <a:gd name="T16" fmla="*/ 46 w 1017"/>
                <a:gd name="T17" fmla="*/ 1014 h 1018"/>
                <a:gd name="T18" fmla="*/ 275 w 1017"/>
                <a:gd name="T19" fmla="*/ 780 h 1018"/>
                <a:gd name="T20" fmla="*/ 505 w 1017"/>
                <a:gd name="T21" fmla="*/ 608 h 1018"/>
                <a:gd name="T22" fmla="*/ 618 w 1017"/>
                <a:gd name="T23" fmla="*/ 625 h 1018"/>
                <a:gd name="T24" fmla="*/ 668 w 1017"/>
                <a:gd name="T25" fmla="*/ 534 h 1018"/>
                <a:gd name="T26" fmla="*/ 864 w 1017"/>
                <a:gd name="T27" fmla="*/ 375 h 1018"/>
                <a:gd name="T28" fmla="*/ 922 w 1017"/>
                <a:gd name="T29" fmla="*/ 287 h 1018"/>
                <a:gd name="T30" fmla="*/ 211 w 1017"/>
                <a:gd name="T31" fmla="*/ 730 h 1018"/>
                <a:gd name="T32" fmla="*/ 211 w 1017"/>
                <a:gd name="T33" fmla="*/ 671 h 1018"/>
                <a:gd name="T34" fmla="*/ 253 w 1017"/>
                <a:gd name="T35" fmla="*/ 706 h 1018"/>
                <a:gd name="T36" fmla="*/ 555 w 1017"/>
                <a:gd name="T37" fmla="*/ 568 h 1018"/>
                <a:gd name="T38" fmla="*/ 566 w 1017"/>
                <a:gd name="T39" fmla="*/ 510 h 1018"/>
                <a:gd name="T40" fmla="*/ 602 w 1017"/>
                <a:gd name="T41" fmla="*/ 554 h 1018"/>
                <a:gd name="T42" fmla="*/ 804 w 1017"/>
                <a:gd name="T43" fmla="*/ 309 h 1018"/>
                <a:gd name="T44" fmla="*/ 826 w 1017"/>
                <a:gd name="T45" fmla="*/ 255 h 1018"/>
                <a:gd name="T46" fmla="*/ 853 w 1017"/>
                <a:gd name="T47" fmla="*/ 304 h 1018"/>
                <a:gd name="T48" fmla="*/ 164 w 1017"/>
                <a:gd name="T49" fmla="*/ 968 h 1018"/>
                <a:gd name="T50" fmla="*/ 191 w 1017"/>
                <a:gd name="T51" fmla="*/ 1018 h 1018"/>
                <a:gd name="T52" fmla="*/ 214 w 1017"/>
                <a:gd name="T53" fmla="*/ 964 h 1018"/>
                <a:gd name="T54" fmla="*/ 321 w 1017"/>
                <a:gd name="T55" fmla="*/ 973 h 1018"/>
                <a:gd name="T56" fmla="*/ 356 w 1017"/>
                <a:gd name="T57" fmla="*/ 1017 h 1018"/>
                <a:gd name="T58" fmla="*/ 367 w 1017"/>
                <a:gd name="T59" fmla="*/ 959 h 1018"/>
                <a:gd name="T60" fmla="*/ 478 w 1017"/>
                <a:gd name="T61" fmla="*/ 980 h 1018"/>
                <a:gd name="T62" fmla="*/ 522 w 1017"/>
                <a:gd name="T63" fmla="*/ 1015 h 1018"/>
                <a:gd name="T64" fmla="*/ 522 w 1017"/>
                <a:gd name="T65" fmla="*/ 957 h 1018"/>
                <a:gd name="T66" fmla="*/ 637 w 1017"/>
                <a:gd name="T67" fmla="*/ 986 h 1018"/>
                <a:gd name="T68" fmla="*/ 686 w 1017"/>
                <a:gd name="T69" fmla="*/ 1013 h 1018"/>
                <a:gd name="T70" fmla="*/ 674 w 1017"/>
                <a:gd name="T71" fmla="*/ 955 h 1018"/>
                <a:gd name="T72" fmla="*/ 795 w 1017"/>
                <a:gd name="T73" fmla="*/ 986 h 1018"/>
                <a:gd name="T74" fmla="*/ 849 w 1017"/>
                <a:gd name="T75" fmla="*/ 1009 h 1018"/>
                <a:gd name="T76" fmla="*/ 826 w 1017"/>
                <a:gd name="T77" fmla="*/ 954 h 1018"/>
                <a:gd name="T78" fmla="*/ 955 w 1017"/>
                <a:gd name="T79" fmla="*/ 993 h 1018"/>
                <a:gd name="T80" fmla="*/ 1012 w 1017"/>
                <a:gd name="T81" fmla="*/ 1005 h 1018"/>
                <a:gd name="T82" fmla="*/ 986 w 1017"/>
                <a:gd name="T83" fmla="*/ 954 h 1018"/>
                <a:gd name="T84" fmla="*/ 61 w 1017"/>
                <a:gd name="T85" fmla="*/ 815 h 1018"/>
                <a:gd name="T86" fmla="*/ 2 w 1017"/>
                <a:gd name="T87" fmla="*/ 815 h 1018"/>
                <a:gd name="T88" fmla="*/ 31 w 1017"/>
                <a:gd name="T89" fmla="*/ 700 h 1018"/>
                <a:gd name="T90" fmla="*/ 58 w 1017"/>
                <a:gd name="T91" fmla="*/ 650 h 1018"/>
                <a:gd name="T92" fmla="*/ 0 w 1017"/>
                <a:gd name="T93" fmla="*/ 662 h 1018"/>
                <a:gd name="T94" fmla="*/ 31 w 1017"/>
                <a:gd name="T95" fmla="*/ 541 h 1018"/>
                <a:gd name="T96" fmla="*/ 54 w 1017"/>
                <a:gd name="T97" fmla="*/ 486 h 1018"/>
                <a:gd name="T98" fmla="*/ 0 w 1017"/>
                <a:gd name="T99" fmla="*/ 509 h 1018"/>
                <a:gd name="T100" fmla="*/ 38 w 1017"/>
                <a:gd name="T101" fmla="*/ 381 h 1018"/>
                <a:gd name="T102" fmla="*/ 50 w 1017"/>
                <a:gd name="T103" fmla="*/ 324 h 1018"/>
                <a:gd name="T104" fmla="*/ 0 w 1017"/>
                <a:gd name="T105" fmla="*/ 350 h 1018"/>
                <a:gd name="T106" fmla="*/ 44 w 1017"/>
                <a:gd name="T107" fmla="*/ 220 h 1018"/>
                <a:gd name="T108" fmla="*/ 44 w 1017"/>
                <a:gd name="T109" fmla="*/ 162 h 1018"/>
                <a:gd name="T110" fmla="*/ 0 w 1017"/>
                <a:gd name="T111" fmla="*/ 198 h 1018"/>
                <a:gd name="T112" fmla="*/ 50 w 1017"/>
                <a:gd name="T113" fmla="*/ 58 h 1018"/>
                <a:gd name="T114" fmla="*/ 38 w 1017"/>
                <a:gd name="T115" fmla="*/ 1 h 1018"/>
                <a:gd name="T116" fmla="*/ 2 w 1017"/>
                <a:gd name="T117" fmla="*/ 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1012" y="50"/>
                  </a:moveTo>
                  <a:lnTo>
                    <a:pt x="1012" y="50"/>
                  </a:lnTo>
                  <a:lnTo>
                    <a:pt x="1015" y="44"/>
                  </a:lnTo>
                  <a:lnTo>
                    <a:pt x="1017" y="38"/>
                  </a:lnTo>
                  <a:lnTo>
                    <a:pt x="1017" y="31"/>
                  </a:lnTo>
                  <a:lnTo>
                    <a:pt x="1017" y="26"/>
                  </a:lnTo>
                  <a:lnTo>
                    <a:pt x="1015" y="20"/>
                  </a:lnTo>
                  <a:lnTo>
                    <a:pt x="1012" y="14"/>
                  </a:lnTo>
                  <a:lnTo>
                    <a:pt x="1009" y="10"/>
                  </a:lnTo>
                  <a:lnTo>
                    <a:pt x="1003" y="6"/>
                  </a:lnTo>
                  <a:lnTo>
                    <a:pt x="1003" y="6"/>
                  </a:lnTo>
                  <a:lnTo>
                    <a:pt x="998" y="2"/>
                  </a:lnTo>
                  <a:lnTo>
                    <a:pt x="992" y="1"/>
                  </a:lnTo>
                  <a:lnTo>
                    <a:pt x="985" y="0"/>
                  </a:lnTo>
                  <a:lnTo>
                    <a:pt x="980" y="1"/>
                  </a:lnTo>
                  <a:lnTo>
                    <a:pt x="973" y="2"/>
                  </a:lnTo>
                  <a:lnTo>
                    <a:pt x="968" y="6"/>
                  </a:lnTo>
                  <a:lnTo>
                    <a:pt x="964" y="10"/>
                  </a:lnTo>
                  <a:lnTo>
                    <a:pt x="959" y="14"/>
                  </a:lnTo>
                  <a:lnTo>
                    <a:pt x="841" y="192"/>
                  </a:lnTo>
                  <a:lnTo>
                    <a:pt x="841" y="192"/>
                  </a:lnTo>
                  <a:lnTo>
                    <a:pt x="834" y="191"/>
                  </a:lnTo>
                  <a:lnTo>
                    <a:pt x="826" y="191"/>
                  </a:lnTo>
                  <a:lnTo>
                    <a:pt x="826" y="191"/>
                  </a:lnTo>
                  <a:lnTo>
                    <a:pt x="817" y="191"/>
                  </a:lnTo>
                  <a:lnTo>
                    <a:pt x="808" y="193"/>
                  </a:lnTo>
                  <a:lnTo>
                    <a:pt x="799" y="196"/>
                  </a:lnTo>
                  <a:lnTo>
                    <a:pt x="790" y="199"/>
                  </a:lnTo>
                  <a:lnTo>
                    <a:pt x="781" y="203"/>
                  </a:lnTo>
                  <a:lnTo>
                    <a:pt x="774" y="207"/>
                  </a:lnTo>
                  <a:lnTo>
                    <a:pt x="766" y="213"/>
                  </a:lnTo>
                  <a:lnTo>
                    <a:pt x="760" y="219"/>
                  </a:lnTo>
                  <a:lnTo>
                    <a:pt x="753" y="226"/>
                  </a:lnTo>
                  <a:lnTo>
                    <a:pt x="748" y="233"/>
                  </a:lnTo>
                  <a:lnTo>
                    <a:pt x="743" y="241"/>
                  </a:lnTo>
                  <a:lnTo>
                    <a:pt x="738" y="249"/>
                  </a:lnTo>
                  <a:lnTo>
                    <a:pt x="736" y="258"/>
                  </a:lnTo>
                  <a:lnTo>
                    <a:pt x="733" y="267"/>
                  </a:lnTo>
                  <a:lnTo>
                    <a:pt x="732" y="277"/>
                  </a:lnTo>
                  <a:lnTo>
                    <a:pt x="731" y="287"/>
                  </a:lnTo>
                  <a:lnTo>
                    <a:pt x="731" y="287"/>
                  </a:lnTo>
                  <a:lnTo>
                    <a:pt x="732" y="294"/>
                  </a:lnTo>
                  <a:lnTo>
                    <a:pt x="733" y="302"/>
                  </a:lnTo>
                  <a:lnTo>
                    <a:pt x="736" y="316"/>
                  </a:lnTo>
                  <a:lnTo>
                    <a:pt x="623" y="461"/>
                  </a:lnTo>
                  <a:lnTo>
                    <a:pt x="623" y="461"/>
                  </a:lnTo>
                  <a:lnTo>
                    <a:pt x="612" y="454"/>
                  </a:lnTo>
                  <a:lnTo>
                    <a:pt x="599" y="450"/>
                  </a:lnTo>
                  <a:lnTo>
                    <a:pt x="586" y="447"/>
                  </a:lnTo>
                  <a:lnTo>
                    <a:pt x="572" y="446"/>
                  </a:lnTo>
                  <a:lnTo>
                    <a:pt x="572" y="446"/>
                  </a:lnTo>
                  <a:lnTo>
                    <a:pt x="563" y="447"/>
                  </a:lnTo>
                  <a:lnTo>
                    <a:pt x="554" y="448"/>
                  </a:lnTo>
                  <a:lnTo>
                    <a:pt x="545" y="450"/>
                  </a:lnTo>
                  <a:lnTo>
                    <a:pt x="537" y="453"/>
                  </a:lnTo>
                  <a:lnTo>
                    <a:pt x="528" y="456"/>
                  </a:lnTo>
                  <a:lnTo>
                    <a:pt x="521" y="462"/>
                  </a:lnTo>
                  <a:lnTo>
                    <a:pt x="513" y="467"/>
                  </a:lnTo>
                  <a:lnTo>
                    <a:pt x="507" y="472"/>
                  </a:lnTo>
                  <a:lnTo>
                    <a:pt x="500" y="479"/>
                  </a:lnTo>
                  <a:lnTo>
                    <a:pt x="495" y="486"/>
                  </a:lnTo>
                  <a:lnTo>
                    <a:pt x="490" y="494"/>
                  </a:lnTo>
                  <a:lnTo>
                    <a:pt x="486" y="501"/>
                  </a:lnTo>
                  <a:lnTo>
                    <a:pt x="483" y="510"/>
                  </a:lnTo>
                  <a:lnTo>
                    <a:pt x="480" y="519"/>
                  </a:lnTo>
                  <a:lnTo>
                    <a:pt x="479" y="528"/>
                  </a:lnTo>
                  <a:lnTo>
                    <a:pt x="478" y="537"/>
                  </a:lnTo>
                  <a:lnTo>
                    <a:pt x="297" y="642"/>
                  </a:lnTo>
                  <a:lnTo>
                    <a:pt x="297" y="642"/>
                  </a:lnTo>
                  <a:lnTo>
                    <a:pt x="291" y="633"/>
                  </a:lnTo>
                  <a:lnTo>
                    <a:pt x="282" y="627"/>
                  </a:lnTo>
                  <a:lnTo>
                    <a:pt x="274" y="620"/>
                  </a:lnTo>
                  <a:lnTo>
                    <a:pt x="265" y="615"/>
                  </a:lnTo>
                  <a:lnTo>
                    <a:pt x="256" y="611"/>
                  </a:lnTo>
                  <a:lnTo>
                    <a:pt x="245" y="608"/>
                  </a:lnTo>
                  <a:lnTo>
                    <a:pt x="234" y="605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13" y="605"/>
                  </a:lnTo>
                  <a:lnTo>
                    <a:pt x="203" y="606"/>
                  </a:lnTo>
                  <a:lnTo>
                    <a:pt x="194" y="609"/>
                  </a:lnTo>
                  <a:lnTo>
                    <a:pt x="186" y="612"/>
                  </a:lnTo>
                  <a:lnTo>
                    <a:pt x="177" y="616"/>
                  </a:lnTo>
                  <a:lnTo>
                    <a:pt x="170" y="620"/>
                  </a:lnTo>
                  <a:lnTo>
                    <a:pt x="162" y="627"/>
                  </a:lnTo>
                  <a:lnTo>
                    <a:pt x="155" y="632"/>
                  </a:lnTo>
                  <a:lnTo>
                    <a:pt x="149" y="640"/>
                  </a:lnTo>
                  <a:lnTo>
                    <a:pt x="144" y="647"/>
                  </a:lnTo>
                  <a:lnTo>
                    <a:pt x="139" y="655"/>
                  </a:lnTo>
                  <a:lnTo>
                    <a:pt x="134" y="663"/>
                  </a:lnTo>
                  <a:lnTo>
                    <a:pt x="131" y="672"/>
                  </a:lnTo>
                  <a:lnTo>
                    <a:pt x="129" y="681"/>
                  </a:lnTo>
                  <a:lnTo>
                    <a:pt x="128" y="690"/>
                  </a:lnTo>
                  <a:lnTo>
                    <a:pt x="127" y="700"/>
                  </a:lnTo>
                  <a:lnTo>
                    <a:pt x="127" y="700"/>
                  </a:lnTo>
                  <a:lnTo>
                    <a:pt x="128" y="715"/>
                  </a:lnTo>
                  <a:lnTo>
                    <a:pt x="132" y="730"/>
                  </a:lnTo>
                  <a:lnTo>
                    <a:pt x="138" y="743"/>
                  </a:lnTo>
                  <a:lnTo>
                    <a:pt x="145" y="756"/>
                  </a:lnTo>
                  <a:lnTo>
                    <a:pt x="6" y="969"/>
                  </a:lnTo>
                  <a:lnTo>
                    <a:pt x="6" y="969"/>
                  </a:lnTo>
                  <a:lnTo>
                    <a:pt x="2" y="975"/>
                  </a:lnTo>
                  <a:lnTo>
                    <a:pt x="0" y="981"/>
                  </a:lnTo>
                  <a:lnTo>
                    <a:pt x="0" y="986"/>
                  </a:lnTo>
                  <a:lnTo>
                    <a:pt x="0" y="993"/>
                  </a:lnTo>
                  <a:lnTo>
                    <a:pt x="2" y="998"/>
                  </a:lnTo>
                  <a:lnTo>
                    <a:pt x="6" y="1003"/>
                  </a:lnTo>
                  <a:lnTo>
                    <a:pt x="9" y="1009"/>
                  </a:lnTo>
                  <a:lnTo>
                    <a:pt x="14" y="1013"/>
                  </a:lnTo>
                  <a:lnTo>
                    <a:pt x="14" y="1013"/>
                  </a:lnTo>
                  <a:lnTo>
                    <a:pt x="19" y="1015"/>
                  </a:lnTo>
                  <a:lnTo>
                    <a:pt x="23" y="1016"/>
                  </a:lnTo>
                  <a:lnTo>
                    <a:pt x="27" y="1017"/>
                  </a:lnTo>
                  <a:lnTo>
                    <a:pt x="31" y="1018"/>
                  </a:lnTo>
                  <a:lnTo>
                    <a:pt x="31" y="1018"/>
                  </a:lnTo>
                  <a:lnTo>
                    <a:pt x="40" y="1017"/>
                  </a:lnTo>
                  <a:lnTo>
                    <a:pt x="46" y="1014"/>
                  </a:lnTo>
                  <a:lnTo>
                    <a:pt x="53" y="1010"/>
                  </a:lnTo>
                  <a:lnTo>
                    <a:pt x="58" y="1003"/>
                  </a:lnTo>
                  <a:lnTo>
                    <a:pt x="198" y="792"/>
                  </a:lnTo>
                  <a:lnTo>
                    <a:pt x="198" y="792"/>
                  </a:lnTo>
                  <a:lnTo>
                    <a:pt x="210" y="794"/>
                  </a:lnTo>
                  <a:lnTo>
                    <a:pt x="222" y="795"/>
                  </a:lnTo>
                  <a:lnTo>
                    <a:pt x="222" y="795"/>
                  </a:lnTo>
                  <a:lnTo>
                    <a:pt x="232" y="795"/>
                  </a:lnTo>
                  <a:lnTo>
                    <a:pt x="242" y="793"/>
                  </a:lnTo>
                  <a:lnTo>
                    <a:pt x="250" y="791"/>
                  </a:lnTo>
                  <a:lnTo>
                    <a:pt x="259" y="788"/>
                  </a:lnTo>
                  <a:lnTo>
                    <a:pt x="267" y="785"/>
                  </a:lnTo>
                  <a:lnTo>
                    <a:pt x="275" y="780"/>
                  </a:lnTo>
                  <a:lnTo>
                    <a:pt x="282" y="775"/>
                  </a:lnTo>
                  <a:lnTo>
                    <a:pt x="289" y="769"/>
                  </a:lnTo>
                  <a:lnTo>
                    <a:pt x="294" y="762"/>
                  </a:lnTo>
                  <a:lnTo>
                    <a:pt x="301" y="756"/>
                  </a:lnTo>
                  <a:lnTo>
                    <a:pt x="305" y="748"/>
                  </a:lnTo>
                  <a:lnTo>
                    <a:pt x="309" y="740"/>
                  </a:lnTo>
                  <a:lnTo>
                    <a:pt x="313" y="731"/>
                  </a:lnTo>
                  <a:lnTo>
                    <a:pt x="315" y="722"/>
                  </a:lnTo>
                  <a:lnTo>
                    <a:pt x="317" y="714"/>
                  </a:lnTo>
                  <a:lnTo>
                    <a:pt x="318" y="704"/>
                  </a:lnTo>
                  <a:lnTo>
                    <a:pt x="497" y="599"/>
                  </a:lnTo>
                  <a:lnTo>
                    <a:pt x="497" y="599"/>
                  </a:lnTo>
                  <a:lnTo>
                    <a:pt x="505" y="608"/>
                  </a:lnTo>
                  <a:lnTo>
                    <a:pt x="512" y="614"/>
                  </a:lnTo>
                  <a:lnTo>
                    <a:pt x="521" y="620"/>
                  </a:lnTo>
                  <a:lnTo>
                    <a:pt x="530" y="626"/>
                  </a:lnTo>
                  <a:lnTo>
                    <a:pt x="540" y="630"/>
                  </a:lnTo>
                  <a:lnTo>
                    <a:pt x="551" y="633"/>
                  </a:lnTo>
                  <a:lnTo>
                    <a:pt x="561" y="635"/>
                  </a:lnTo>
                  <a:lnTo>
                    <a:pt x="572" y="637"/>
                  </a:lnTo>
                  <a:lnTo>
                    <a:pt x="572" y="637"/>
                  </a:lnTo>
                  <a:lnTo>
                    <a:pt x="582" y="635"/>
                  </a:lnTo>
                  <a:lnTo>
                    <a:pt x="591" y="634"/>
                  </a:lnTo>
                  <a:lnTo>
                    <a:pt x="601" y="632"/>
                  </a:lnTo>
                  <a:lnTo>
                    <a:pt x="610" y="629"/>
                  </a:lnTo>
                  <a:lnTo>
                    <a:pt x="618" y="625"/>
                  </a:lnTo>
                  <a:lnTo>
                    <a:pt x="626" y="620"/>
                  </a:lnTo>
                  <a:lnTo>
                    <a:pt x="633" y="615"/>
                  </a:lnTo>
                  <a:lnTo>
                    <a:pt x="640" y="609"/>
                  </a:lnTo>
                  <a:lnTo>
                    <a:pt x="646" y="602"/>
                  </a:lnTo>
                  <a:lnTo>
                    <a:pt x="652" y="595"/>
                  </a:lnTo>
                  <a:lnTo>
                    <a:pt x="656" y="586"/>
                  </a:lnTo>
                  <a:lnTo>
                    <a:pt x="660" y="579"/>
                  </a:lnTo>
                  <a:lnTo>
                    <a:pt x="663" y="569"/>
                  </a:lnTo>
                  <a:lnTo>
                    <a:pt x="666" y="560"/>
                  </a:lnTo>
                  <a:lnTo>
                    <a:pt x="668" y="551"/>
                  </a:lnTo>
                  <a:lnTo>
                    <a:pt x="668" y="541"/>
                  </a:lnTo>
                  <a:lnTo>
                    <a:pt x="668" y="541"/>
                  </a:lnTo>
                  <a:lnTo>
                    <a:pt x="668" y="534"/>
                  </a:lnTo>
                  <a:lnTo>
                    <a:pt x="667" y="526"/>
                  </a:lnTo>
                  <a:lnTo>
                    <a:pt x="663" y="512"/>
                  </a:lnTo>
                  <a:lnTo>
                    <a:pt x="777" y="367"/>
                  </a:lnTo>
                  <a:lnTo>
                    <a:pt x="777" y="367"/>
                  </a:lnTo>
                  <a:lnTo>
                    <a:pt x="788" y="374"/>
                  </a:lnTo>
                  <a:lnTo>
                    <a:pt x="801" y="378"/>
                  </a:lnTo>
                  <a:lnTo>
                    <a:pt x="814" y="381"/>
                  </a:lnTo>
                  <a:lnTo>
                    <a:pt x="826" y="382"/>
                  </a:lnTo>
                  <a:lnTo>
                    <a:pt x="826" y="382"/>
                  </a:lnTo>
                  <a:lnTo>
                    <a:pt x="837" y="381"/>
                  </a:lnTo>
                  <a:lnTo>
                    <a:pt x="846" y="380"/>
                  </a:lnTo>
                  <a:lnTo>
                    <a:pt x="855" y="378"/>
                  </a:lnTo>
                  <a:lnTo>
                    <a:pt x="864" y="375"/>
                  </a:lnTo>
                  <a:lnTo>
                    <a:pt x="873" y="370"/>
                  </a:lnTo>
                  <a:lnTo>
                    <a:pt x="880" y="366"/>
                  </a:lnTo>
                  <a:lnTo>
                    <a:pt x="888" y="360"/>
                  </a:lnTo>
                  <a:lnTo>
                    <a:pt x="894" y="354"/>
                  </a:lnTo>
                  <a:lnTo>
                    <a:pt x="900" y="347"/>
                  </a:lnTo>
                  <a:lnTo>
                    <a:pt x="906" y="340"/>
                  </a:lnTo>
                  <a:lnTo>
                    <a:pt x="911" y="332"/>
                  </a:lnTo>
                  <a:lnTo>
                    <a:pt x="914" y="323"/>
                  </a:lnTo>
                  <a:lnTo>
                    <a:pt x="918" y="315"/>
                  </a:lnTo>
                  <a:lnTo>
                    <a:pt x="921" y="306"/>
                  </a:lnTo>
                  <a:lnTo>
                    <a:pt x="922" y="296"/>
                  </a:lnTo>
                  <a:lnTo>
                    <a:pt x="922" y="287"/>
                  </a:lnTo>
                  <a:lnTo>
                    <a:pt x="922" y="287"/>
                  </a:lnTo>
                  <a:lnTo>
                    <a:pt x="922" y="277"/>
                  </a:lnTo>
                  <a:lnTo>
                    <a:pt x="921" y="269"/>
                  </a:lnTo>
                  <a:lnTo>
                    <a:pt x="919" y="260"/>
                  </a:lnTo>
                  <a:lnTo>
                    <a:pt x="916" y="252"/>
                  </a:lnTo>
                  <a:lnTo>
                    <a:pt x="912" y="244"/>
                  </a:lnTo>
                  <a:lnTo>
                    <a:pt x="908" y="237"/>
                  </a:lnTo>
                  <a:lnTo>
                    <a:pt x="903" y="230"/>
                  </a:lnTo>
                  <a:lnTo>
                    <a:pt x="897" y="223"/>
                  </a:lnTo>
                  <a:lnTo>
                    <a:pt x="1012" y="50"/>
                  </a:lnTo>
                  <a:close/>
                  <a:moveTo>
                    <a:pt x="222" y="732"/>
                  </a:moveTo>
                  <a:lnTo>
                    <a:pt x="222" y="732"/>
                  </a:lnTo>
                  <a:lnTo>
                    <a:pt x="216" y="731"/>
                  </a:lnTo>
                  <a:lnTo>
                    <a:pt x="211" y="730"/>
                  </a:lnTo>
                  <a:lnTo>
                    <a:pt x="205" y="727"/>
                  </a:lnTo>
                  <a:lnTo>
                    <a:pt x="200" y="722"/>
                  </a:lnTo>
                  <a:lnTo>
                    <a:pt x="197" y="718"/>
                  </a:lnTo>
                  <a:lnTo>
                    <a:pt x="193" y="713"/>
                  </a:lnTo>
                  <a:lnTo>
                    <a:pt x="191" y="706"/>
                  </a:lnTo>
                  <a:lnTo>
                    <a:pt x="191" y="700"/>
                  </a:lnTo>
                  <a:lnTo>
                    <a:pt x="191" y="700"/>
                  </a:lnTo>
                  <a:lnTo>
                    <a:pt x="191" y="693"/>
                  </a:lnTo>
                  <a:lnTo>
                    <a:pt x="193" y="688"/>
                  </a:lnTo>
                  <a:lnTo>
                    <a:pt x="197" y="683"/>
                  </a:lnTo>
                  <a:lnTo>
                    <a:pt x="200" y="677"/>
                  </a:lnTo>
                  <a:lnTo>
                    <a:pt x="205" y="674"/>
                  </a:lnTo>
                  <a:lnTo>
                    <a:pt x="211" y="671"/>
                  </a:lnTo>
                  <a:lnTo>
                    <a:pt x="216" y="669"/>
                  </a:lnTo>
                  <a:lnTo>
                    <a:pt x="222" y="669"/>
                  </a:lnTo>
                  <a:lnTo>
                    <a:pt x="222" y="669"/>
                  </a:lnTo>
                  <a:lnTo>
                    <a:pt x="229" y="669"/>
                  </a:lnTo>
                  <a:lnTo>
                    <a:pt x="235" y="671"/>
                  </a:lnTo>
                  <a:lnTo>
                    <a:pt x="241" y="674"/>
                  </a:lnTo>
                  <a:lnTo>
                    <a:pt x="245" y="677"/>
                  </a:lnTo>
                  <a:lnTo>
                    <a:pt x="249" y="683"/>
                  </a:lnTo>
                  <a:lnTo>
                    <a:pt x="252" y="688"/>
                  </a:lnTo>
                  <a:lnTo>
                    <a:pt x="253" y="693"/>
                  </a:lnTo>
                  <a:lnTo>
                    <a:pt x="255" y="700"/>
                  </a:lnTo>
                  <a:lnTo>
                    <a:pt x="255" y="700"/>
                  </a:lnTo>
                  <a:lnTo>
                    <a:pt x="253" y="706"/>
                  </a:lnTo>
                  <a:lnTo>
                    <a:pt x="252" y="713"/>
                  </a:lnTo>
                  <a:lnTo>
                    <a:pt x="249" y="718"/>
                  </a:lnTo>
                  <a:lnTo>
                    <a:pt x="245" y="722"/>
                  </a:lnTo>
                  <a:lnTo>
                    <a:pt x="241" y="727"/>
                  </a:lnTo>
                  <a:lnTo>
                    <a:pt x="235" y="730"/>
                  </a:lnTo>
                  <a:lnTo>
                    <a:pt x="229" y="731"/>
                  </a:lnTo>
                  <a:lnTo>
                    <a:pt x="222" y="732"/>
                  </a:lnTo>
                  <a:lnTo>
                    <a:pt x="222" y="732"/>
                  </a:lnTo>
                  <a:close/>
                  <a:moveTo>
                    <a:pt x="572" y="573"/>
                  </a:moveTo>
                  <a:lnTo>
                    <a:pt x="572" y="573"/>
                  </a:lnTo>
                  <a:lnTo>
                    <a:pt x="566" y="572"/>
                  </a:lnTo>
                  <a:lnTo>
                    <a:pt x="560" y="570"/>
                  </a:lnTo>
                  <a:lnTo>
                    <a:pt x="555" y="568"/>
                  </a:lnTo>
                  <a:lnTo>
                    <a:pt x="550" y="564"/>
                  </a:lnTo>
                  <a:lnTo>
                    <a:pt x="546" y="559"/>
                  </a:lnTo>
                  <a:lnTo>
                    <a:pt x="543" y="554"/>
                  </a:lnTo>
                  <a:lnTo>
                    <a:pt x="541" y="547"/>
                  </a:lnTo>
                  <a:lnTo>
                    <a:pt x="541" y="541"/>
                  </a:lnTo>
                  <a:lnTo>
                    <a:pt x="541" y="541"/>
                  </a:lnTo>
                  <a:lnTo>
                    <a:pt x="541" y="535"/>
                  </a:lnTo>
                  <a:lnTo>
                    <a:pt x="543" y="528"/>
                  </a:lnTo>
                  <a:lnTo>
                    <a:pt x="546" y="523"/>
                  </a:lnTo>
                  <a:lnTo>
                    <a:pt x="550" y="519"/>
                  </a:lnTo>
                  <a:lnTo>
                    <a:pt x="555" y="514"/>
                  </a:lnTo>
                  <a:lnTo>
                    <a:pt x="560" y="512"/>
                  </a:lnTo>
                  <a:lnTo>
                    <a:pt x="566" y="510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9" y="510"/>
                  </a:lnTo>
                  <a:lnTo>
                    <a:pt x="585" y="512"/>
                  </a:lnTo>
                  <a:lnTo>
                    <a:pt x="590" y="514"/>
                  </a:lnTo>
                  <a:lnTo>
                    <a:pt x="595" y="519"/>
                  </a:lnTo>
                  <a:lnTo>
                    <a:pt x="599" y="523"/>
                  </a:lnTo>
                  <a:lnTo>
                    <a:pt x="602" y="528"/>
                  </a:lnTo>
                  <a:lnTo>
                    <a:pt x="603" y="535"/>
                  </a:lnTo>
                  <a:lnTo>
                    <a:pt x="604" y="541"/>
                  </a:lnTo>
                  <a:lnTo>
                    <a:pt x="604" y="541"/>
                  </a:lnTo>
                  <a:lnTo>
                    <a:pt x="603" y="547"/>
                  </a:lnTo>
                  <a:lnTo>
                    <a:pt x="602" y="554"/>
                  </a:lnTo>
                  <a:lnTo>
                    <a:pt x="599" y="559"/>
                  </a:lnTo>
                  <a:lnTo>
                    <a:pt x="595" y="564"/>
                  </a:lnTo>
                  <a:lnTo>
                    <a:pt x="590" y="568"/>
                  </a:lnTo>
                  <a:lnTo>
                    <a:pt x="585" y="570"/>
                  </a:lnTo>
                  <a:lnTo>
                    <a:pt x="579" y="572"/>
                  </a:lnTo>
                  <a:lnTo>
                    <a:pt x="572" y="573"/>
                  </a:lnTo>
                  <a:lnTo>
                    <a:pt x="572" y="573"/>
                  </a:lnTo>
                  <a:close/>
                  <a:moveTo>
                    <a:pt x="826" y="318"/>
                  </a:moveTo>
                  <a:lnTo>
                    <a:pt x="826" y="318"/>
                  </a:lnTo>
                  <a:lnTo>
                    <a:pt x="820" y="318"/>
                  </a:lnTo>
                  <a:lnTo>
                    <a:pt x="815" y="316"/>
                  </a:lnTo>
                  <a:lnTo>
                    <a:pt x="809" y="313"/>
                  </a:lnTo>
                  <a:lnTo>
                    <a:pt x="804" y="309"/>
                  </a:lnTo>
                  <a:lnTo>
                    <a:pt x="801" y="304"/>
                  </a:lnTo>
                  <a:lnTo>
                    <a:pt x="797" y="299"/>
                  </a:lnTo>
                  <a:lnTo>
                    <a:pt x="795" y="293"/>
                  </a:lnTo>
                  <a:lnTo>
                    <a:pt x="795" y="287"/>
                  </a:lnTo>
                  <a:lnTo>
                    <a:pt x="795" y="287"/>
                  </a:lnTo>
                  <a:lnTo>
                    <a:pt x="795" y="280"/>
                  </a:lnTo>
                  <a:lnTo>
                    <a:pt x="797" y="274"/>
                  </a:lnTo>
                  <a:lnTo>
                    <a:pt x="801" y="269"/>
                  </a:lnTo>
                  <a:lnTo>
                    <a:pt x="804" y="264"/>
                  </a:lnTo>
                  <a:lnTo>
                    <a:pt x="809" y="260"/>
                  </a:lnTo>
                  <a:lnTo>
                    <a:pt x="815" y="258"/>
                  </a:lnTo>
                  <a:lnTo>
                    <a:pt x="820" y="256"/>
                  </a:lnTo>
                  <a:lnTo>
                    <a:pt x="826" y="255"/>
                  </a:lnTo>
                  <a:lnTo>
                    <a:pt x="826" y="255"/>
                  </a:lnTo>
                  <a:lnTo>
                    <a:pt x="833" y="256"/>
                  </a:lnTo>
                  <a:lnTo>
                    <a:pt x="839" y="258"/>
                  </a:lnTo>
                  <a:lnTo>
                    <a:pt x="845" y="260"/>
                  </a:lnTo>
                  <a:lnTo>
                    <a:pt x="849" y="264"/>
                  </a:lnTo>
                  <a:lnTo>
                    <a:pt x="853" y="269"/>
                  </a:lnTo>
                  <a:lnTo>
                    <a:pt x="856" y="274"/>
                  </a:lnTo>
                  <a:lnTo>
                    <a:pt x="858" y="280"/>
                  </a:lnTo>
                  <a:lnTo>
                    <a:pt x="859" y="287"/>
                  </a:lnTo>
                  <a:lnTo>
                    <a:pt x="859" y="287"/>
                  </a:lnTo>
                  <a:lnTo>
                    <a:pt x="858" y="293"/>
                  </a:lnTo>
                  <a:lnTo>
                    <a:pt x="856" y="299"/>
                  </a:lnTo>
                  <a:lnTo>
                    <a:pt x="853" y="304"/>
                  </a:lnTo>
                  <a:lnTo>
                    <a:pt x="849" y="309"/>
                  </a:lnTo>
                  <a:lnTo>
                    <a:pt x="845" y="313"/>
                  </a:lnTo>
                  <a:lnTo>
                    <a:pt x="839" y="316"/>
                  </a:lnTo>
                  <a:lnTo>
                    <a:pt x="833" y="318"/>
                  </a:lnTo>
                  <a:lnTo>
                    <a:pt x="826" y="318"/>
                  </a:lnTo>
                  <a:lnTo>
                    <a:pt x="826" y="318"/>
                  </a:lnTo>
                  <a:close/>
                  <a:moveTo>
                    <a:pt x="191" y="954"/>
                  </a:moveTo>
                  <a:lnTo>
                    <a:pt x="191" y="954"/>
                  </a:lnTo>
                  <a:lnTo>
                    <a:pt x="185" y="955"/>
                  </a:lnTo>
                  <a:lnTo>
                    <a:pt x="178" y="957"/>
                  </a:lnTo>
                  <a:lnTo>
                    <a:pt x="173" y="959"/>
                  </a:lnTo>
                  <a:lnTo>
                    <a:pt x="169" y="964"/>
                  </a:lnTo>
                  <a:lnTo>
                    <a:pt x="164" y="968"/>
                  </a:lnTo>
                  <a:lnTo>
                    <a:pt x="161" y="973"/>
                  </a:lnTo>
                  <a:lnTo>
                    <a:pt x="160" y="980"/>
                  </a:lnTo>
                  <a:lnTo>
                    <a:pt x="159" y="986"/>
                  </a:lnTo>
                  <a:lnTo>
                    <a:pt x="159" y="986"/>
                  </a:lnTo>
                  <a:lnTo>
                    <a:pt x="160" y="993"/>
                  </a:lnTo>
                  <a:lnTo>
                    <a:pt x="161" y="999"/>
                  </a:lnTo>
                  <a:lnTo>
                    <a:pt x="164" y="1005"/>
                  </a:lnTo>
                  <a:lnTo>
                    <a:pt x="169" y="1009"/>
                  </a:lnTo>
                  <a:lnTo>
                    <a:pt x="173" y="1013"/>
                  </a:lnTo>
                  <a:lnTo>
                    <a:pt x="178" y="1015"/>
                  </a:lnTo>
                  <a:lnTo>
                    <a:pt x="185" y="1017"/>
                  </a:lnTo>
                  <a:lnTo>
                    <a:pt x="191" y="1018"/>
                  </a:lnTo>
                  <a:lnTo>
                    <a:pt x="191" y="1018"/>
                  </a:lnTo>
                  <a:lnTo>
                    <a:pt x="198" y="1017"/>
                  </a:lnTo>
                  <a:lnTo>
                    <a:pt x="203" y="1015"/>
                  </a:lnTo>
                  <a:lnTo>
                    <a:pt x="208" y="1013"/>
                  </a:lnTo>
                  <a:lnTo>
                    <a:pt x="214" y="1009"/>
                  </a:lnTo>
                  <a:lnTo>
                    <a:pt x="217" y="1005"/>
                  </a:lnTo>
                  <a:lnTo>
                    <a:pt x="220" y="999"/>
                  </a:lnTo>
                  <a:lnTo>
                    <a:pt x="222" y="993"/>
                  </a:lnTo>
                  <a:lnTo>
                    <a:pt x="222" y="986"/>
                  </a:lnTo>
                  <a:lnTo>
                    <a:pt x="222" y="986"/>
                  </a:lnTo>
                  <a:lnTo>
                    <a:pt x="222" y="980"/>
                  </a:lnTo>
                  <a:lnTo>
                    <a:pt x="220" y="973"/>
                  </a:lnTo>
                  <a:lnTo>
                    <a:pt x="217" y="968"/>
                  </a:lnTo>
                  <a:lnTo>
                    <a:pt x="214" y="964"/>
                  </a:lnTo>
                  <a:lnTo>
                    <a:pt x="208" y="959"/>
                  </a:lnTo>
                  <a:lnTo>
                    <a:pt x="203" y="957"/>
                  </a:lnTo>
                  <a:lnTo>
                    <a:pt x="198" y="955"/>
                  </a:lnTo>
                  <a:lnTo>
                    <a:pt x="191" y="954"/>
                  </a:lnTo>
                  <a:lnTo>
                    <a:pt x="191" y="954"/>
                  </a:lnTo>
                  <a:close/>
                  <a:moveTo>
                    <a:pt x="350" y="954"/>
                  </a:moveTo>
                  <a:lnTo>
                    <a:pt x="350" y="954"/>
                  </a:lnTo>
                  <a:lnTo>
                    <a:pt x="344" y="955"/>
                  </a:lnTo>
                  <a:lnTo>
                    <a:pt x="337" y="957"/>
                  </a:lnTo>
                  <a:lnTo>
                    <a:pt x="332" y="959"/>
                  </a:lnTo>
                  <a:lnTo>
                    <a:pt x="328" y="964"/>
                  </a:lnTo>
                  <a:lnTo>
                    <a:pt x="323" y="968"/>
                  </a:lnTo>
                  <a:lnTo>
                    <a:pt x="321" y="973"/>
                  </a:lnTo>
                  <a:lnTo>
                    <a:pt x="319" y="980"/>
                  </a:lnTo>
                  <a:lnTo>
                    <a:pt x="318" y="986"/>
                  </a:lnTo>
                  <a:lnTo>
                    <a:pt x="318" y="986"/>
                  </a:lnTo>
                  <a:lnTo>
                    <a:pt x="319" y="993"/>
                  </a:lnTo>
                  <a:lnTo>
                    <a:pt x="321" y="999"/>
                  </a:lnTo>
                  <a:lnTo>
                    <a:pt x="323" y="1005"/>
                  </a:lnTo>
                  <a:lnTo>
                    <a:pt x="328" y="1009"/>
                  </a:lnTo>
                  <a:lnTo>
                    <a:pt x="332" y="1013"/>
                  </a:lnTo>
                  <a:lnTo>
                    <a:pt x="337" y="1015"/>
                  </a:lnTo>
                  <a:lnTo>
                    <a:pt x="344" y="1017"/>
                  </a:lnTo>
                  <a:lnTo>
                    <a:pt x="350" y="1018"/>
                  </a:lnTo>
                  <a:lnTo>
                    <a:pt x="350" y="1018"/>
                  </a:lnTo>
                  <a:lnTo>
                    <a:pt x="356" y="1017"/>
                  </a:lnTo>
                  <a:lnTo>
                    <a:pt x="362" y="1015"/>
                  </a:lnTo>
                  <a:lnTo>
                    <a:pt x="367" y="1013"/>
                  </a:lnTo>
                  <a:lnTo>
                    <a:pt x="373" y="1009"/>
                  </a:lnTo>
                  <a:lnTo>
                    <a:pt x="376" y="1005"/>
                  </a:lnTo>
                  <a:lnTo>
                    <a:pt x="379" y="999"/>
                  </a:lnTo>
                  <a:lnTo>
                    <a:pt x="381" y="993"/>
                  </a:lnTo>
                  <a:lnTo>
                    <a:pt x="381" y="986"/>
                  </a:lnTo>
                  <a:lnTo>
                    <a:pt x="381" y="986"/>
                  </a:lnTo>
                  <a:lnTo>
                    <a:pt x="381" y="980"/>
                  </a:lnTo>
                  <a:lnTo>
                    <a:pt x="379" y="973"/>
                  </a:lnTo>
                  <a:lnTo>
                    <a:pt x="376" y="968"/>
                  </a:lnTo>
                  <a:lnTo>
                    <a:pt x="373" y="964"/>
                  </a:lnTo>
                  <a:lnTo>
                    <a:pt x="367" y="959"/>
                  </a:lnTo>
                  <a:lnTo>
                    <a:pt x="362" y="957"/>
                  </a:lnTo>
                  <a:lnTo>
                    <a:pt x="356" y="955"/>
                  </a:lnTo>
                  <a:lnTo>
                    <a:pt x="350" y="954"/>
                  </a:lnTo>
                  <a:lnTo>
                    <a:pt x="350" y="954"/>
                  </a:lnTo>
                  <a:close/>
                  <a:moveTo>
                    <a:pt x="509" y="954"/>
                  </a:moveTo>
                  <a:lnTo>
                    <a:pt x="509" y="954"/>
                  </a:lnTo>
                  <a:lnTo>
                    <a:pt x="502" y="955"/>
                  </a:lnTo>
                  <a:lnTo>
                    <a:pt x="496" y="957"/>
                  </a:lnTo>
                  <a:lnTo>
                    <a:pt x="491" y="959"/>
                  </a:lnTo>
                  <a:lnTo>
                    <a:pt x="486" y="964"/>
                  </a:lnTo>
                  <a:lnTo>
                    <a:pt x="482" y="968"/>
                  </a:lnTo>
                  <a:lnTo>
                    <a:pt x="480" y="973"/>
                  </a:lnTo>
                  <a:lnTo>
                    <a:pt x="478" y="980"/>
                  </a:lnTo>
                  <a:lnTo>
                    <a:pt x="477" y="986"/>
                  </a:lnTo>
                  <a:lnTo>
                    <a:pt x="477" y="986"/>
                  </a:lnTo>
                  <a:lnTo>
                    <a:pt x="478" y="993"/>
                  </a:lnTo>
                  <a:lnTo>
                    <a:pt x="480" y="999"/>
                  </a:lnTo>
                  <a:lnTo>
                    <a:pt x="482" y="1005"/>
                  </a:lnTo>
                  <a:lnTo>
                    <a:pt x="486" y="1009"/>
                  </a:lnTo>
                  <a:lnTo>
                    <a:pt x="491" y="1013"/>
                  </a:lnTo>
                  <a:lnTo>
                    <a:pt x="496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3"/>
                  </a:lnTo>
                  <a:lnTo>
                    <a:pt x="531" y="1009"/>
                  </a:lnTo>
                  <a:lnTo>
                    <a:pt x="536" y="1005"/>
                  </a:lnTo>
                  <a:lnTo>
                    <a:pt x="538" y="999"/>
                  </a:lnTo>
                  <a:lnTo>
                    <a:pt x="540" y="993"/>
                  </a:lnTo>
                  <a:lnTo>
                    <a:pt x="541" y="986"/>
                  </a:lnTo>
                  <a:lnTo>
                    <a:pt x="541" y="986"/>
                  </a:lnTo>
                  <a:lnTo>
                    <a:pt x="540" y="980"/>
                  </a:lnTo>
                  <a:lnTo>
                    <a:pt x="538" y="973"/>
                  </a:lnTo>
                  <a:lnTo>
                    <a:pt x="536" y="968"/>
                  </a:lnTo>
                  <a:lnTo>
                    <a:pt x="531" y="964"/>
                  </a:lnTo>
                  <a:lnTo>
                    <a:pt x="527" y="959"/>
                  </a:lnTo>
                  <a:lnTo>
                    <a:pt x="522" y="957"/>
                  </a:lnTo>
                  <a:lnTo>
                    <a:pt x="515" y="955"/>
                  </a:lnTo>
                  <a:lnTo>
                    <a:pt x="509" y="954"/>
                  </a:lnTo>
                  <a:lnTo>
                    <a:pt x="509" y="954"/>
                  </a:lnTo>
                  <a:close/>
                  <a:moveTo>
                    <a:pt x="668" y="954"/>
                  </a:moveTo>
                  <a:lnTo>
                    <a:pt x="668" y="954"/>
                  </a:lnTo>
                  <a:lnTo>
                    <a:pt x="661" y="955"/>
                  </a:lnTo>
                  <a:lnTo>
                    <a:pt x="656" y="957"/>
                  </a:lnTo>
                  <a:lnTo>
                    <a:pt x="650" y="959"/>
                  </a:lnTo>
                  <a:lnTo>
                    <a:pt x="645" y="964"/>
                  </a:lnTo>
                  <a:lnTo>
                    <a:pt x="642" y="968"/>
                  </a:lnTo>
                  <a:lnTo>
                    <a:pt x="639" y="973"/>
                  </a:lnTo>
                  <a:lnTo>
                    <a:pt x="637" y="980"/>
                  </a:lnTo>
                  <a:lnTo>
                    <a:pt x="637" y="986"/>
                  </a:lnTo>
                  <a:lnTo>
                    <a:pt x="637" y="986"/>
                  </a:lnTo>
                  <a:lnTo>
                    <a:pt x="637" y="993"/>
                  </a:lnTo>
                  <a:lnTo>
                    <a:pt x="639" y="999"/>
                  </a:lnTo>
                  <a:lnTo>
                    <a:pt x="642" y="1005"/>
                  </a:lnTo>
                  <a:lnTo>
                    <a:pt x="645" y="1009"/>
                  </a:lnTo>
                  <a:lnTo>
                    <a:pt x="650" y="1013"/>
                  </a:lnTo>
                  <a:lnTo>
                    <a:pt x="656" y="1015"/>
                  </a:lnTo>
                  <a:lnTo>
                    <a:pt x="661" y="1017"/>
                  </a:lnTo>
                  <a:lnTo>
                    <a:pt x="668" y="1018"/>
                  </a:lnTo>
                  <a:lnTo>
                    <a:pt x="668" y="1018"/>
                  </a:lnTo>
                  <a:lnTo>
                    <a:pt x="674" y="1017"/>
                  </a:lnTo>
                  <a:lnTo>
                    <a:pt x="681" y="1015"/>
                  </a:lnTo>
                  <a:lnTo>
                    <a:pt x="686" y="1013"/>
                  </a:lnTo>
                  <a:lnTo>
                    <a:pt x="690" y="1009"/>
                  </a:lnTo>
                  <a:lnTo>
                    <a:pt x="694" y="1005"/>
                  </a:lnTo>
                  <a:lnTo>
                    <a:pt x="698" y="999"/>
                  </a:lnTo>
                  <a:lnTo>
                    <a:pt x="699" y="993"/>
                  </a:lnTo>
                  <a:lnTo>
                    <a:pt x="700" y="986"/>
                  </a:lnTo>
                  <a:lnTo>
                    <a:pt x="700" y="986"/>
                  </a:lnTo>
                  <a:lnTo>
                    <a:pt x="699" y="980"/>
                  </a:lnTo>
                  <a:lnTo>
                    <a:pt x="698" y="973"/>
                  </a:lnTo>
                  <a:lnTo>
                    <a:pt x="694" y="968"/>
                  </a:lnTo>
                  <a:lnTo>
                    <a:pt x="690" y="964"/>
                  </a:lnTo>
                  <a:lnTo>
                    <a:pt x="686" y="959"/>
                  </a:lnTo>
                  <a:lnTo>
                    <a:pt x="681" y="957"/>
                  </a:lnTo>
                  <a:lnTo>
                    <a:pt x="674" y="955"/>
                  </a:lnTo>
                  <a:lnTo>
                    <a:pt x="668" y="954"/>
                  </a:lnTo>
                  <a:lnTo>
                    <a:pt x="668" y="954"/>
                  </a:lnTo>
                  <a:close/>
                  <a:moveTo>
                    <a:pt x="826" y="954"/>
                  </a:moveTo>
                  <a:lnTo>
                    <a:pt x="826" y="954"/>
                  </a:lnTo>
                  <a:lnTo>
                    <a:pt x="820" y="955"/>
                  </a:lnTo>
                  <a:lnTo>
                    <a:pt x="815" y="957"/>
                  </a:lnTo>
                  <a:lnTo>
                    <a:pt x="809" y="959"/>
                  </a:lnTo>
                  <a:lnTo>
                    <a:pt x="804" y="964"/>
                  </a:lnTo>
                  <a:lnTo>
                    <a:pt x="801" y="968"/>
                  </a:lnTo>
                  <a:lnTo>
                    <a:pt x="797" y="973"/>
                  </a:lnTo>
                  <a:lnTo>
                    <a:pt x="795" y="980"/>
                  </a:lnTo>
                  <a:lnTo>
                    <a:pt x="795" y="986"/>
                  </a:lnTo>
                  <a:lnTo>
                    <a:pt x="795" y="986"/>
                  </a:lnTo>
                  <a:lnTo>
                    <a:pt x="795" y="993"/>
                  </a:lnTo>
                  <a:lnTo>
                    <a:pt x="797" y="999"/>
                  </a:lnTo>
                  <a:lnTo>
                    <a:pt x="801" y="1005"/>
                  </a:lnTo>
                  <a:lnTo>
                    <a:pt x="804" y="1009"/>
                  </a:lnTo>
                  <a:lnTo>
                    <a:pt x="809" y="1013"/>
                  </a:lnTo>
                  <a:lnTo>
                    <a:pt x="815" y="1015"/>
                  </a:lnTo>
                  <a:lnTo>
                    <a:pt x="820" y="1017"/>
                  </a:lnTo>
                  <a:lnTo>
                    <a:pt x="826" y="1018"/>
                  </a:lnTo>
                  <a:lnTo>
                    <a:pt x="826" y="1018"/>
                  </a:lnTo>
                  <a:lnTo>
                    <a:pt x="833" y="1017"/>
                  </a:lnTo>
                  <a:lnTo>
                    <a:pt x="839" y="1015"/>
                  </a:lnTo>
                  <a:lnTo>
                    <a:pt x="845" y="1013"/>
                  </a:lnTo>
                  <a:lnTo>
                    <a:pt x="849" y="1009"/>
                  </a:lnTo>
                  <a:lnTo>
                    <a:pt x="853" y="1005"/>
                  </a:lnTo>
                  <a:lnTo>
                    <a:pt x="856" y="999"/>
                  </a:lnTo>
                  <a:lnTo>
                    <a:pt x="858" y="993"/>
                  </a:lnTo>
                  <a:lnTo>
                    <a:pt x="859" y="986"/>
                  </a:lnTo>
                  <a:lnTo>
                    <a:pt x="859" y="986"/>
                  </a:lnTo>
                  <a:lnTo>
                    <a:pt x="858" y="980"/>
                  </a:lnTo>
                  <a:lnTo>
                    <a:pt x="856" y="973"/>
                  </a:lnTo>
                  <a:lnTo>
                    <a:pt x="853" y="968"/>
                  </a:lnTo>
                  <a:lnTo>
                    <a:pt x="849" y="964"/>
                  </a:lnTo>
                  <a:lnTo>
                    <a:pt x="845" y="959"/>
                  </a:lnTo>
                  <a:lnTo>
                    <a:pt x="839" y="957"/>
                  </a:lnTo>
                  <a:lnTo>
                    <a:pt x="833" y="955"/>
                  </a:lnTo>
                  <a:lnTo>
                    <a:pt x="826" y="954"/>
                  </a:lnTo>
                  <a:lnTo>
                    <a:pt x="826" y="954"/>
                  </a:lnTo>
                  <a:close/>
                  <a:moveTo>
                    <a:pt x="986" y="954"/>
                  </a:moveTo>
                  <a:lnTo>
                    <a:pt x="986" y="954"/>
                  </a:lnTo>
                  <a:lnTo>
                    <a:pt x="980" y="955"/>
                  </a:lnTo>
                  <a:lnTo>
                    <a:pt x="973" y="957"/>
                  </a:lnTo>
                  <a:lnTo>
                    <a:pt x="968" y="959"/>
                  </a:lnTo>
                  <a:lnTo>
                    <a:pt x="964" y="964"/>
                  </a:lnTo>
                  <a:lnTo>
                    <a:pt x="959" y="968"/>
                  </a:lnTo>
                  <a:lnTo>
                    <a:pt x="956" y="973"/>
                  </a:lnTo>
                  <a:lnTo>
                    <a:pt x="955" y="980"/>
                  </a:lnTo>
                  <a:lnTo>
                    <a:pt x="954" y="986"/>
                  </a:lnTo>
                  <a:lnTo>
                    <a:pt x="954" y="986"/>
                  </a:lnTo>
                  <a:lnTo>
                    <a:pt x="955" y="993"/>
                  </a:lnTo>
                  <a:lnTo>
                    <a:pt x="956" y="999"/>
                  </a:lnTo>
                  <a:lnTo>
                    <a:pt x="959" y="1005"/>
                  </a:lnTo>
                  <a:lnTo>
                    <a:pt x="964" y="1009"/>
                  </a:lnTo>
                  <a:lnTo>
                    <a:pt x="968" y="1013"/>
                  </a:lnTo>
                  <a:lnTo>
                    <a:pt x="973" y="1015"/>
                  </a:lnTo>
                  <a:lnTo>
                    <a:pt x="980" y="1017"/>
                  </a:lnTo>
                  <a:lnTo>
                    <a:pt x="986" y="1018"/>
                  </a:lnTo>
                  <a:lnTo>
                    <a:pt x="986" y="1018"/>
                  </a:lnTo>
                  <a:lnTo>
                    <a:pt x="993" y="1017"/>
                  </a:lnTo>
                  <a:lnTo>
                    <a:pt x="998" y="1015"/>
                  </a:lnTo>
                  <a:lnTo>
                    <a:pt x="1003" y="1013"/>
                  </a:lnTo>
                  <a:lnTo>
                    <a:pt x="1009" y="1009"/>
                  </a:lnTo>
                  <a:lnTo>
                    <a:pt x="1012" y="1005"/>
                  </a:lnTo>
                  <a:lnTo>
                    <a:pt x="1015" y="999"/>
                  </a:lnTo>
                  <a:lnTo>
                    <a:pt x="1017" y="993"/>
                  </a:lnTo>
                  <a:lnTo>
                    <a:pt x="1017" y="986"/>
                  </a:lnTo>
                  <a:lnTo>
                    <a:pt x="1017" y="986"/>
                  </a:lnTo>
                  <a:lnTo>
                    <a:pt x="1017" y="980"/>
                  </a:lnTo>
                  <a:lnTo>
                    <a:pt x="1015" y="973"/>
                  </a:lnTo>
                  <a:lnTo>
                    <a:pt x="1012" y="968"/>
                  </a:lnTo>
                  <a:lnTo>
                    <a:pt x="1009" y="964"/>
                  </a:lnTo>
                  <a:lnTo>
                    <a:pt x="1003" y="959"/>
                  </a:lnTo>
                  <a:lnTo>
                    <a:pt x="998" y="957"/>
                  </a:lnTo>
                  <a:lnTo>
                    <a:pt x="993" y="955"/>
                  </a:lnTo>
                  <a:lnTo>
                    <a:pt x="986" y="954"/>
                  </a:lnTo>
                  <a:lnTo>
                    <a:pt x="986" y="954"/>
                  </a:lnTo>
                  <a:close/>
                  <a:moveTo>
                    <a:pt x="31" y="859"/>
                  </a:moveTo>
                  <a:lnTo>
                    <a:pt x="31" y="859"/>
                  </a:lnTo>
                  <a:lnTo>
                    <a:pt x="38" y="859"/>
                  </a:lnTo>
                  <a:lnTo>
                    <a:pt x="44" y="856"/>
                  </a:lnTo>
                  <a:lnTo>
                    <a:pt x="50" y="853"/>
                  </a:lnTo>
                  <a:lnTo>
                    <a:pt x="54" y="850"/>
                  </a:lnTo>
                  <a:lnTo>
                    <a:pt x="58" y="845"/>
                  </a:lnTo>
                  <a:lnTo>
                    <a:pt x="61" y="839"/>
                  </a:lnTo>
                  <a:lnTo>
                    <a:pt x="63" y="834"/>
                  </a:lnTo>
                  <a:lnTo>
                    <a:pt x="64" y="828"/>
                  </a:lnTo>
                  <a:lnTo>
                    <a:pt x="64" y="828"/>
                  </a:lnTo>
                  <a:lnTo>
                    <a:pt x="63" y="821"/>
                  </a:lnTo>
                  <a:lnTo>
                    <a:pt x="61" y="815"/>
                  </a:lnTo>
                  <a:lnTo>
                    <a:pt x="58" y="809"/>
                  </a:lnTo>
                  <a:lnTo>
                    <a:pt x="54" y="805"/>
                  </a:lnTo>
                  <a:lnTo>
                    <a:pt x="50" y="801"/>
                  </a:lnTo>
                  <a:lnTo>
                    <a:pt x="44" y="797"/>
                  </a:lnTo>
                  <a:lnTo>
                    <a:pt x="38" y="796"/>
                  </a:lnTo>
                  <a:lnTo>
                    <a:pt x="31" y="795"/>
                  </a:lnTo>
                  <a:lnTo>
                    <a:pt x="31" y="795"/>
                  </a:lnTo>
                  <a:lnTo>
                    <a:pt x="25" y="796"/>
                  </a:lnTo>
                  <a:lnTo>
                    <a:pt x="20" y="797"/>
                  </a:lnTo>
                  <a:lnTo>
                    <a:pt x="14" y="801"/>
                  </a:lnTo>
                  <a:lnTo>
                    <a:pt x="9" y="805"/>
                  </a:lnTo>
                  <a:lnTo>
                    <a:pt x="6" y="809"/>
                  </a:lnTo>
                  <a:lnTo>
                    <a:pt x="2" y="815"/>
                  </a:lnTo>
                  <a:lnTo>
                    <a:pt x="0" y="821"/>
                  </a:lnTo>
                  <a:lnTo>
                    <a:pt x="0" y="828"/>
                  </a:lnTo>
                  <a:lnTo>
                    <a:pt x="0" y="828"/>
                  </a:lnTo>
                  <a:lnTo>
                    <a:pt x="0" y="834"/>
                  </a:lnTo>
                  <a:lnTo>
                    <a:pt x="2" y="839"/>
                  </a:lnTo>
                  <a:lnTo>
                    <a:pt x="6" y="845"/>
                  </a:lnTo>
                  <a:lnTo>
                    <a:pt x="9" y="850"/>
                  </a:lnTo>
                  <a:lnTo>
                    <a:pt x="14" y="853"/>
                  </a:lnTo>
                  <a:lnTo>
                    <a:pt x="20" y="856"/>
                  </a:lnTo>
                  <a:lnTo>
                    <a:pt x="25" y="859"/>
                  </a:lnTo>
                  <a:lnTo>
                    <a:pt x="31" y="859"/>
                  </a:lnTo>
                  <a:lnTo>
                    <a:pt x="31" y="859"/>
                  </a:lnTo>
                  <a:close/>
                  <a:moveTo>
                    <a:pt x="31" y="700"/>
                  </a:moveTo>
                  <a:lnTo>
                    <a:pt x="31" y="700"/>
                  </a:lnTo>
                  <a:lnTo>
                    <a:pt x="38" y="700"/>
                  </a:lnTo>
                  <a:lnTo>
                    <a:pt x="44" y="698"/>
                  </a:lnTo>
                  <a:lnTo>
                    <a:pt x="50" y="694"/>
                  </a:lnTo>
                  <a:lnTo>
                    <a:pt x="54" y="691"/>
                  </a:lnTo>
                  <a:lnTo>
                    <a:pt x="58" y="686"/>
                  </a:lnTo>
                  <a:lnTo>
                    <a:pt x="61" y="681"/>
                  </a:lnTo>
                  <a:lnTo>
                    <a:pt x="63" y="675"/>
                  </a:lnTo>
                  <a:lnTo>
                    <a:pt x="64" y="669"/>
                  </a:lnTo>
                  <a:lnTo>
                    <a:pt x="64" y="669"/>
                  </a:lnTo>
                  <a:lnTo>
                    <a:pt x="63" y="662"/>
                  </a:lnTo>
                  <a:lnTo>
                    <a:pt x="61" y="656"/>
                  </a:lnTo>
                  <a:lnTo>
                    <a:pt x="58" y="650"/>
                  </a:lnTo>
                  <a:lnTo>
                    <a:pt x="54" y="646"/>
                  </a:lnTo>
                  <a:lnTo>
                    <a:pt x="50" y="642"/>
                  </a:lnTo>
                  <a:lnTo>
                    <a:pt x="44" y="639"/>
                  </a:lnTo>
                  <a:lnTo>
                    <a:pt x="38" y="638"/>
                  </a:lnTo>
                  <a:lnTo>
                    <a:pt x="31" y="637"/>
                  </a:lnTo>
                  <a:lnTo>
                    <a:pt x="31" y="637"/>
                  </a:lnTo>
                  <a:lnTo>
                    <a:pt x="25" y="638"/>
                  </a:lnTo>
                  <a:lnTo>
                    <a:pt x="20" y="639"/>
                  </a:lnTo>
                  <a:lnTo>
                    <a:pt x="14" y="642"/>
                  </a:lnTo>
                  <a:lnTo>
                    <a:pt x="9" y="646"/>
                  </a:lnTo>
                  <a:lnTo>
                    <a:pt x="6" y="650"/>
                  </a:lnTo>
                  <a:lnTo>
                    <a:pt x="2" y="656"/>
                  </a:lnTo>
                  <a:lnTo>
                    <a:pt x="0" y="662"/>
                  </a:lnTo>
                  <a:lnTo>
                    <a:pt x="0" y="669"/>
                  </a:lnTo>
                  <a:lnTo>
                    <a:pt x="0" y="669"/>
                  </a:lnTo>
                  <a:lnTo>
                    <a:pt x="0" y="675"/>
                  </a:lnTo>
                  <a:lnTo>
                    <a:pt x="2" y="681"/>
                  </a:lnTo>
                  <a:lnTo>
                    <a:pt x="6" y="686"/>
                  </a:lnTo>
                  <a:lnTo>
                    <a:pt x="9" y="691"/>
                  </a:lnTo>
                  <a:lnTo>
                    <a:pt x="14" y="694"/>
                  </a:lnTo>
                  <a:lnTo>
                    <a:pt x="20" y="698"/>
                  </a:lnTo>
                  <a:lnTo>
                    <a:pt x="25" y="700"/>
                  </a:lnTo>
                  <a:lnTo>
                    <a:pt x="31" y="700"/>
                  </a:lnTo>
                  <a:lnTo>
                    <a:pt x="31" y="700"/>
                  </a:lnTo>
                  <a:close/>
                  <a:moveTo>
                    <a:pt x="31" y="541"/>
                  </a:moveTo>
                  <a:lnTo>
                    <a:pt x="31" y="541"/>
                  </a:lnTo>
                  <a:lnTo>
                    <a:pt x="38" y="540"/>
                  </a:lnTo>
                  <a:lnTo>
                    <a:pt x="44" y="539"/>
                  </a:lnTo>
                  <a:lnTo>
                    <a:pt x="50" y="536"/>
                  </a:lnTo>
                  <a:lnTo>
                    <a:pt x="54" y="531"/>
                  </a:lnTo>
                  <a:lnTo>
                    <a:pt x="58" y="527"/>
                  </a:lnTo>
                  <a:lnTo>
                    <a:pt x="61" y="522"/>
                  </a:lnTo>
                  <a:lnTo>
                    <a:pt x="63" y="515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3" y="502"/>
                  </a:lnTo>
                  <a:lnTo>
                    <a:pt x="61" y="497"/>
                  </a:lnTo>
                  <a:lnTo>
                    <a:pt x="58" y="492"/>
                  </a:lnTo>
                  <a:lnTo>
                    <a:pt x="54" y="486"/>
                  </a:lnTo>
                  <a:lnTo>
                    <a:pt x="50" y="483"/>
                  </a:lnTo>
                  <a:lnTo>
                    <a:pt x="44" y="480"/>
                  </a:lnTo>
                  <a:lnTo>
                    <a:pt x="38" y="478"/>
                  </a:lnTo>
                  <a:lnTo>
                    <a:pt x="31" y="478"/>
                  </a:lnTo>
                  <a:lnTo>
                    <a:pt x="31" y="478"/>
                  </a:lnTo>
                  <a:lnTo>
                    <a:pt x="25" y="478"/>
                  </a:lnTo>
                  <a:lnTo>
                    <a:pt x="20" y="480"/>
                  </a:lnTo>
                  <a:lnTo>
                    <a:pt x="14" y="483"/>
                  </a:lnTo>
                  <a:lnTo>
                    <a:pt x="9" y="486"/>
                  </a:lnTo>
                  <a:lnTo>
                    <a:pt x="6" y="492"/>
                  </a:lnTo>
                  <a:lnTo>
                    <a:pt x="2" y="497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15"/>
                  </a:lnTo>
                  <a:lnTo>
                    <a:pt x="2" y="522"/>
                  </a:lnTo>
                  <a:lnTo>
                    <a:pt x="6" y="527"/>
                  </a:lnTo>
                  <a:lnTo>
                    <a:pt x="9" y="531"/>
                  </a:lnTo>
                  <a:lnTo>
                    <a:pt x="14" y="536"/>
                  </a:lnTo>
                  <a:lnTo>
                    <a:pt x="20" y="539"/>
                  </a:lnTo>
                  <a:lnTo>
                    <a:pt x="25" y="540"/>
                  </a:lnTo>
                  <a:lnTo>
                    <a:pt x="31" y="541"/>
                  </a:lnTo>
                  <a:lnTo>
                    <a:pt x="31" y="541"/>
                  </a:lnTo>
                  <a:close/>
                  <a:moveTo>
                    <a:pt x="31" y="382"/>
                  </a:moveTo>
                  <a:lnTo>
                    <a:pt x="31" y="382"/>
                  </a:lnTo>
                  <a:lnTo>
                    <a:pt x="38" y="381"/>
                  </a:lnTo>
                  <a:lnTo>
                    <a:pt x="44" y="379"/>
                  </a:lnTo>
                  <a:lnTo>
                    <a:pt x="50" y="377"/>
                  </a:lnTo>
                  <a:lnTo>
                    <a:pt x="54" y="373"/>
                  </a:lnTo>
                  <a:lnTo>
                    <a:pt x="58" y="368"/>
                  </a:lnTo>
                  <a:lnTo>
                    <a:pt x="61" y="363"/>
                  </a:lnTo>
                  <a:lnTo>
                    <a:pt x="63" y="357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3" y="344"/>
                  </a:lnTo>
                  <a:lnTo>
                    <a:pt x="61" y="338"/>
                  </a:lnTo>
                  <a:lnTo>
                    <a:pt x="58" y="333"/>
                  </a:lnTo>
                  <a:lnTo>
                    <a:pt x="54" y="328"/>
                  </a:lnTo>
                  <a:lnTo>
                    <a:pt x="50" y="324"/>
                  </a:lnTo>
                  <a:lnTo>
                    <a:pt x="44" y="321"/>
                  </a:lnTo>
                  <a:lnTo>
                    <a:pt x="38" y="31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25" y="319"/>
                  </a:lnTo>
                  <a:lnTo>
                    <a:pt x="20" y="321"/>
                  </a:lnTo>
                  <a:lnTo>
                    <a:pt x="14" y="324"/>
                  </a:lnTo>
                  <a:lnTo>
                    <a:pt x="9" y="328"/>
                  </a:lnTo>
                  <a:lnTo>
                    <a:pt x="6" y="333"/>
                  </a:lnTo>
                  <a:lnTo>
                    <a:pt x="2" y="338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0" y="357"/>
                  </a:lnTo>
                  <a:lnTo>
                    <a:pt x="2" y="363"/>
                  </a:lnTo>
                  <a:lnTo>
                    <a:pt x="6" y="368"/>
                  </a:lnTo>
                  <a:lnTo>
                    <a:pt x="9" y="373"/>
                  </a:lnTo>
                  <a:lnTo>
                    <a:pt x="14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1" y="382"/>
                  </a:lnTo>
                  <a:close/>
                  <a:moveTo>
                    <a:pt x="31" y="223"/>
                  </a:moveTo>
                  <a:lnTo>
                    <a:pt x="31" y="223"/>
                  </a:lnTo>
                  <a:lnTo>
                    <a:pt x="38" y="222"/>
                  </a:lnTo>
                  <a:lnTo>
                    <a:pt x="44" y="220"/>
                  </a:lnTo>
                  <a:lnTo>
                    <a:pt x="50" y="218"/>
                  </a:lnTo>
                  <a:lnTo>
                    <a:pt x="54" y="214"/>
                  </a:lnTo>
                  <a:lnTo>
                    <a:pt x="58" y="210"/>
                  </a:lnTo>
                  <a:lnTo>
                    <a:pt x="61" y="203"/>
                  </a:lnTo>
                  <a:lnTo>
                    <a:pt x="63" y="198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3" y="185"/>
                  </a:lnTo>
                  <a:lnTo>
                    <a:pt x="61" y="178"/>
                  </a:lnTo>
                  <a:lnTo>
                    <a:pt x="58" y="173"/>
                  </a:lnTo>
                  <a:lnTo>
                    <a:pt x="54" y="169"/>
                  </a:lnTo>
                  <a:lnTo>
                    <a:pt x="50" y="164"/>
                  </a:lnTo>
                  <a:lnTo>
                    <a:pt x="44" y="162"/>
                  </a:lnTo>
                  <a:lnTo>
                    <a:pt x="38" y="160"/>
                  </a:lnTo>
                  <a:lnTo>
                    <a:pt x="31" y="159"/>
                  </a:lnTo>
                  <a:lnTo>
                    <a:pt x="31" y="159"/>
                  </a:lnTo>
                  <a:lnTo>
                    <a:pt x="25" y="160"/>
                  </a:lnTo>
                  <a:lnTo>
                    <a:pt x="20" y="162"/>
                  </a:lnTo>
                  <a:lnTo>
                    <a:pt x="14" y="164"/>
                  </a:lnTo>
                  <a:lnTo>
                    <a:pt x="9" y="169"/>
                  </a:lnTo>
                  <a:lnTo>
                    <a:pt x="6" y="173"/>
                  </a:lnTo>
                  <a:lnTo>
                    <a:pt x="2" y="178"/>
                  </a:lnTo>
                  <a:lnTo>
                    <a:pt x="0" y="185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98"/>
                  </a:lnTo>
                  <a:lnTo>
                    <a:pt x="2" y="203"/>
                  </a:lnTo>
                  <a:lnTo>
                    <a:pt x="6" y="210"/>
                  </a:lnTo>
                  <a:lnTo>
                    <a:pt x="9" y="214"/>
                  </a:lnTo>
                  <a:lnTo>
                    <a:pt x="14" y="218"/>
                  </a:lnTo>
                  <a:lnTo>
                    <a:pt x="20" y="220"/>
                  </a:lnTo>
                  <a:lnTo>
                    <a:pt x="25" y="222"/>
                  </a:lnTo>
                  <a:lnTo>
                    <a:pt x="31" y="223"/>
                  </a:lnTo>
                  <a:lnTo>
                    <a:pt x="31" y="223"/>
                  </a:lnTo>
                  <a:close/>
                  <a:moveTo>
                    <a:pt x="31" y="64"/>
                  </a:moveTo>
                  <a:lnTo>
                    <a:pt x="31" y="64"/>
                  </a:lnTo>
                  <a:lnTo>
                    <a:pt x="38" y="64"/>
                  </a:lnTo>
                  <a:lnTo>
                    <a:pt x="44" y="61"/>
                  </a:lnTo>
                  <a:lnTo>
                    <a:pt x="50" y="58"/>
                  </a:lnTo>
                  <a:lnTo>
                    <a:pt x="54" y="55"/>
                  </a:lnTo>
                  <a:lnTo>
                    <a:pt x="58" y="50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3" y="26"/>
                  </a:lnTo>
                  <a:lnTo>
                    <a:pt x="61" y="20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6" y="50"/>
                  </a:lnTo>
                  <a:lnTo>
                    <a:pt x="9" y="55"/>
                  </a:lnTo>
                  <a:lnTo>
                    <a:pt x="14" y="58"/>
                  </a:lnTo>
                  <a:lnTo>
                    <a:pt x="20" y="61"/>
                  </a:lnTo>
                  <a:lnTo>
                    <a:pt x="25" y="64"/>
                  </a:lnTo>
                  <a:lnTo>
                    <a:pt x="31" y="64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62972" y="2737974"/>
            <a:ext cx="954573" cy="822907"/>
            <a:chOff x="9843113" y="2737974"/>
            <a:chExt cx="954573" cy="822907"/>
          </a:xfrm>
        </p:grpSpPr>
        <p:sp>
          <p:nvSpPr>
            <p:cNvPr id="56" name="等腰三角形 55"/>
            <p:cNvSpPr/>
            <p:nvPr/>
          </p:nvSpPr>
          <p:spPr>
            <a:xfrm>
              <a:off x="9843113" y="2737974"/>
              <a:ext cx="954573" cy="8229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61"/>
            <p:cNvSpPr>
              <a:spLocks noEditPoints="1"/>
            </p:cNvSpPr>
            <p:nvPr/>
          </p:nvSpPr>
          <p:spPr bwMode="auto">
            <a:xfrm>
              <a:off x="10159268" y="3121646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48888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16000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83113" y="3750214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872444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439556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250467" y="4345623"/>
            <a:ext cx="2556841" cy="1323439"/>
            <a:chOff x="1250467" y="4345623"/>
            <a:chExt cx="2556841" cy="1323439"/>
          </a:xfrm>
        </p:grpSpPr>
        <p:sp>
          <p:nvSpPr>
            <p:cNvPr id="11" name="矩形 10"/>
            <p:cNvSpPr/>
            <p:nvPr/>
          </p:nvSpPr>
          <p:spPr>
            <a:xfrm>
              <a:off x="1840237" y="5299730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2009-2015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50467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发展速度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17579" y="4345623"/>
            <a:ext cx="2556841" cy="1323439"/>
            <a:chOff x="4817579" y="4345623"/>
            <a:chExt cx="2556841" cy="1323439"/>
          </a:xfrm>
        </p:grpSpPr>
        <p:sp>
          <p:nvSpPr>
            <p:cNvPr id="48" name="矩形 47"/>
            <p:cNvSpPr/>
            <p:nvPr/>
          </p:nvSpPr>
          <p:spPr>
            <a:xfrm>
              <a:off x="4817579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有何成绩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09328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2012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84692" y="4345623"/>
            <a:ext cx="2556841" cy="1323439"/>
            <a:chOff x="8384692" y="4345623"/>
            <a:chExt cx="2556841" cy="1323439"/>
          </a:xfrm>
        </p:grpSpPr>
        <p:sp>
          <p:nvSpPr>
            <p:cNvPr id="49" name="矩形 48"/>
            <p:cNvSpPr/>
            <p:nvPr/>
          </p:nvSpPr>
          <p:spPr>
            <a:xfrm>
              <a:off x="8384692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荣誉称号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176441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2014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sp>
        <p:nvSpPr>
          <p:cNvPr id="65" name="任意多边形 64"/>
          <p:cNvSpPr/>
          <p:nvPr/>
        </p:nvSpPr>
        <p:spPr>
          <a:xfrm>
            <a:off x="1447798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t="-38406" r="-3964" b="-567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5014910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43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582022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872" t="-24098" r="-2687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A5CA8E3F-47C4-47E4-9CBE-F6FC3B157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70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4" grpId="0" animBg="1"/>
      <p:bldP spid="65" grpId="0" animBg="1"/>
      <p:bldP spid="64" grpId="0" animBg="1"/>
      <p:bldP spid="63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485902" y="2163600"/>
            <a:ext cx="3378198" cy="3378194"/>
            <a:chOff x="2728823" y="2285211"/>
            <a:chExt cx="2700000" cy="2700000"/>
          </a:xfrm>
        </p:grpSpPr>
        <p:sp>
          <p:nvSpPr>
            <p:cNvPr id="33" name="椭圆 32"/>
            <p:cNvSpPr/>
            <p:nvPr/>
          </p:nvSpPr>
          <p:spPr>
            <a:xfrm>
              <a:off x="2728823" y="228521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818823" y="2375211"/>
              <a:ext cx="2520000" cy="25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034412" y="2590800"/>
              <a:ext cx="2088822" cy="20888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311326" y="2867714"/>
              <a:ext cx="1534994" cy="15349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567812" y="3124200"/>
              <a:ext cx="1022022" cy="1022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821866" y="3378254"/>
              <a:ext cx="513914" cy="5139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2700000">
            <a:off x="-2854512" y="-1247350"/>
            <a:ext cx="2418449" cy="459608"/>
            <a:chOff x="4933951" y="3094038"/>
            <a:chExt cx="2263775" cy="430213"/>
          </a:xfrm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4933951" y="3094038"/>
              <a:ext cx="904875" cy="430213"/>
            </a:xfrm>
            <a:custGeom>
              <a:avLst/>
              <a:gdLst>
                <a:gd name="T0" fmla="*/ 0 w 570"/>
                <a:gd name="T1" fmla="*/ 271 h 271"/>
                <a:gd name="T2" fmla="*/ 142 w 570"/>
                <a:gd name="T3" fmla="*/ 134 h 271"/>
                <a:gd name="T4" fmla="*/ 0 w 570"/>
                <a:gd name="T5" fmla="*/ 0 h 271"/>
                <a:gd name="T6" fmla="*/ 214 w 570"/>
                <a:gd name="T7" fmla="*/ 0 h 271"/>
                <a:gd name="T8" fmla="*/ 429 w 570"/>
                <a:gd name="T9" fmla="*/ 0 h 271"/>
                <a:gd name="T10" fmla="*/ 570 w 570"/>
                <a:gd name="T11" fmla="*/ 134 h 271"/>
                <a:gd name="T12" fmla="*/ 429 w 570"/>
                <a:gd name="T13" fmla="*/ 271 h 271"/>
                <a:gd name="T14" fmla="*/ 214 w 570"/>
                <a:gd name="T15" fmla="*/ 271 h 271"/>
                <a:gd name="T16" fmla="*/ 0 w 570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271">
                  <a:moveTo>
                    <a:pt x="0" y="271"/>
                  </a:moveTo>
                  <a:lnTo>
                    <a:pt x="142" y="134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429" y="0"/>
                  </a:lnTo>
                  <a:lnTo>
                    <a:pt x="570" y="134"/>
                  </a:lnTo>
                  <a:lnTo>
                    <a:pt x="429" y="271"/>
                  </a:lnTo>
                  <a:lnTo>
                    <a:pt x="214" y="27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5033963" y="3260725"/>
              <a:ext cx="1795463" cy="93663"/>
            </a:xfrm>
            <a:custGeom>
              <a:avLst/>
              <a:gdLst>
                <a:gd name="T0" fmla="*/ 1131 w 1131"/>
                <a:gd name="T1" fmla="*/ 29 h 59"/>
                <a:gd name="T2" fmla="*/ 1131 w 1131"/>
                <a:gd name="T3" fmla="*/ 0 h 59"/>
                <a:gd name="T4" fmla="*/ 0 w 1131"/>
                <a:gd name="T5" fmla="*/ 0 h 59"/>
                <a:gd name="T6" fmla="*/ 0 w 1131"/>
                <a:gd name="T7" fmla="*/ 29 h 59"/>
                <a:gd name="T8" fmla="*/ 0 w 1131"/>
                <a:gd name="T9" fmla="*/ 59 h 59"/>
                <a:gd name="T10" fmla="*/ 1131 w 1131"/>
                <a:gd name="T11" fmla="*/ 59 h 59"/>
                <a:gd name="T12" fmla="*/ 1131 w 1131"/>
                <a:gd name="T1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1" h="59">
                  <a:moveTo>
                    <a:pt x="1131" y="29"/>
                  </a:moveTo>
                  <a:lnTo>
                    <a:pt x="1131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59"/>
                  </a:lnTo>
                  <a:lnTo>
                    <a:pt x="1131" y="59"/>
                  </a:lnTo>
                  <a:lnTo>
                    <a:pt x="1131" y="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5033963" y="3306763"/>
              <a:ext cx="1795463" cy="476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6713538" y="3198813"/>
              <a:ext cx="484188" cy="217488"/>
            </a:xfrm>
            <a:custGeom>
              <a:avLst/>
              <a:gdLst>
                <a:gd name="T0" fmla="*/ 305 w 305"/>
                <a:gd name="T1" fmla="*/ 68 h 137"/>
                <a:gd name="T2" fmla="*/ 305 w 305"/>
                <a:gd name="T3" fmla="*/ 68 h 137"/>
                <a:gd name="T4" fmla="*/ 0 w 305"/>
                <a:gd name="T5" fmla="*/ 0 h 137"/>
                <a:gd name="T6" fmla="*/ 59 w 305"/>
                <a:gd name="T7" fmla="*/ 68 h 137"/>
                <a:gd name="T8" fmla="*/ 59 w 305"/>
                <a:gd name="T9" fmla="*/ 68 h 137"/>
                <a:gd name="T10" fmla="*/ 0 w 305"/>
                <a:gd name="T11" fmla="*/ 137 h 137"/>
                <a:gd name="T12" fmla="*/ 305 w 305"/>
                <a:gd name="T13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37">
                  <a:moveTo>
                    <a:pt x="305" y="68"/>
                  </a:moveTo>
                  <a:lnTo>
                    <a:pt x="305" y="68"/>
                  </a:lnTo>
                  <a:lnTo>
                    <a:pt x="0" y="0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0" y="137"/>
                  </a:lnTo>
                  <a:lnTo>
                    <a:pt x="305" y="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6713538" y="3306763"/>
              <a:ext cx="484188" cy="109538"/>
            </a:xfrm>
            <a:custGeom>
              <a:avLst/>
              <a:gdLst>
                <a:gd name="T0" fmla="*/ 0 w 305"/>
                <a:gd name="T1" fmla="*/ 69 h 69"/>
                <a:gd name="T2" fmla="*/ 305 w 305"/>
                <a:gd name="T3" fmla="*/ 0 h 69"/>
                <a:gd name="T4" fmla="*/ 305 w 305"/>
                <a:gd name="T5" fmla="*/ 0 h 69"/>
                <a:gd name="T6" fmla="*/ 59 w 305"/>
                <a:gd name="T7" fmla="*/ 0 h 69"/>
                <a:gd name="T8" fmla="*/ 59 w 305"/>
                <a:gd name="T9" fmla="*/ 0 h 69"/>
                <a:gd name="T10" fmla="*/ 0 w 305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69">
                  <a:moveTo>
                    <a:pt x="0" y="69"/>
                  </a:moveTo>
                  <a:lnTo>
                    <a:pt x="305" y="0"/>
                  </a:lnTo>
                  <a:lnTo>
                    <a:pt x="30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638800" y="1427502"/>
            <a:ext cx="530860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企业战略目标：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是企业使命和宗旨的具体化和定量化，是企业奋斗纲领，是衡量企业一切工作是否实现其企业使命的标准，是企业经营战略的核心。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战略目标定义：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广义上看，企业战略目标是企业战略构成的基本内容，战略目标是对企业战略经营活动预期取得的主要成果的期望值。从狭义上看，企业战略目标不包含在企业战略构成之中，它既是企业战略选择的出发点和依据，又是企业战略实施要达的结果。</a:t>
            </a:r>
          </a:p>
        </p:txBody>
      </p:sp>
      <p:sp>
        <p:nvSpPr>
          <p:cNvPr id="6" name="矩形 5"/>
          <p:cNvSpPr/>
          <p:nvPr/>
        </p:nvSpPr>
        <p:spPr>
          <a:xfrm>
            <a:off x="5638800" y="3557076"/>
            <a:ext cx="5397500" cy="2381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盈利能力：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用利润、投资收益率、每股平均受益、销售利润等来表示。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市　　场：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用市场占有率、销售额或销售量来表示。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产出比率：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用投入产出比率或单位产品成本来表示。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　　品：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用产品线或产品的销售额和盈利能力、开发新产品的完成期来表示。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资　　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用资本构成、新增普通股、现金流量、流动资本、回收期来表示。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生　　产：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用工作面积、固定费用或生产量来表示。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研究开发：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用花费的货币量或完成的项目来表示。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组　　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用将实行变革获奖承担的项目来表示。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人力资源：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用缺勤率、迟到率、人员流动率、培训人数或将实施的培训计划数来表示。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社会责任：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用活动的类型、服务天数或财政资助来表示。</a:t>
            </a:r>
          </a:p>
        </p:txBody>
      </p:sp>
      <p:sp>
        <p:nvSpPr>
          <p:cNvPr id="21" name="文本框 66">
            <a:extLst>
              <a:ext uri="{FF2B5EF4-FFF2-40B4-BE49-F238E27FC236}">
                <a16:creationId xmlns:a16="http://schemas.microsoft.com/office/drawing/2014/main" id="{06718981-04E3-445F-9A77-6F3229E5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2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32878 0.59097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2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我们的愿景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98500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发展的方向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291078" y="2506585"/>
            <a:ext cx="1147322" cy="1147322"/>
            <a:chOff x="1291078" y="2506585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1291078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Freeform 6"/>
            <p:cNvSpPr>
              <a:spLocks noEditPoints="1"/>
            </p:cNvSpPr>
            <p:nvPr/>
          </p:nvSpPr>
          <p:spPr bwMode="auto">
            <a:xfrm>
              <a:off x="1622943" y="2838450"/>
              <a:ext cx="483592" cy="483592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3519341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业务的目标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111919" y="2506585"/>
            <a:ext cx="1147322" cy="1147322"/>
            <a:chOff x="4111919" y="2506585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4111919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Freeform 37"/>
            <p:cNvSpPr>
              <a:spLocks noEditPoints="1"/>
            </p:cNvSpPr>
            <p:nvPr/>
          </p:nvSpPr>
          <p:spPr bwMode="auto">
            <a:xfrm>
              <a:off x="4444175" y="2828925"/>
              <a:ext cx="481224" cy="483592"/>
            </a:xfrm>
            <a:custGeom>
              <a:avLst/>
              <a:gdLst>
                <a:gd name="T0" fmla="*/ 912 w 1018"/>
                <a:gd name="T1" fmla="*/ 322 h 1018"/>
                <a:gd name="T2" fmla="*/ 779 w 1018"/>
                <a:gd name="T3" fmla="*/ 156 h 1018"/>
                <a:gd name="T4" fmla="*/ 582 w 1018"/>
                <a:gd name="T5" fmla="*/ 70 h 1018"/>
                <a:gd name="T6" fmla="*/ 515 w 1018"/>
                <a:gd name="T7" fmla="*/ 1 h 1018"/>
                <a:gd name="T8" fmla="*/ 478 w 1018"/>
                <a:gd name="T9" fmla="*/ 65 h 1018"/>
                <a:gd name="T10" fmla="*/ 288 w 1018"/>
                <a:gd name="T11" fmla="*/ 123 h 1018"/>
                <a:gd name="T12" fmla="*/ 133 w 1018"/>
                <a:gd name="T13" fmla="*/ 270 h 1018"/>
                <a:gd name="T14" fmla="*/ 66 w 1018"/>
                <a:gd name="T15" fmla="*/ 477 h 1018"/>
                <a:gd name="T16" fmla="*/ 0 w 1018"/>
                <a:gd name="T17" fmla="*/ 509 h 1018"/>
                <a:gd name="T18" fmla="*/ 68 w 1018"/>
                <a:gd name="T19" fmla="*/ 561 h 1018"/>
                <a:gd name="T20" fmla="*/ 145 w 1018"/>
                <a:gd name="T21" fmla="*/ 764 h 1018"/>
                <a:gd name="T22" fmla="*/ 305 w 1018"/>
                <a:gd name="T23" fmla="*/ 903 h 1018"/>
                <a:gd name="T24" fmla="*/ 478 w 1018"/>
                <a:gd name="T25" fmla="*/ 986 h 1018"/>
                <a:gd name="T26" fmla="*/ 522 w 1018"/>
                <a:gd name="T27" fmla="*/ 1015 h 1018"/>
                <a:gd name="T28" fmla="*/ 601 w 1018"/>
                <a:gd name="T29" fmla="*/ 944 h 1018"/>
                <a:gd name="T30" fmla="*/ 795 w 1018"/>
                <a:gd name="T31" fmla="*/ 850 h 1018"/>
                <a:gd name="T32" fmla="*/ 921 w 1018"/>
                <a:gd name="T33" fmla="*/ 678 h 1018"/>
                <a:gd name="T34" fmla="*/ 998 w 1018"/>
                <a:gd name="T35" fmla="*/ 539 h 1018"/>
                <a:gd name="T36" fmla="*/ 1009 w 1018"/>
                <a:gd name="T37" fmla="*/ 486 h 1018"/>
                <a:gd name="T38" fmla="*/ 881 w 1018"/>
                <a:gd name="T39" fmla="*/ 591 h 1018"/>
                <a:gd name="T40" fmla="*/ 800 w 1018"/>
                <a:gd name="T41" fmla="*/ 754 h 1018"/>
                <a:gd name="T42" fmla="*/ 656 w 1018"/>
                <a:gd name="T43" fmla="*/ 860 h 1018"/>
                <a:gd name="T44" fmla="*/ 539 w 1018"/>
                <a:gd name="T45" fmla="*/ 814 h 1018"/>
                <a:gd name="T46" fmla="*/ 486 w 1018"/>
                <a:gd name="T47" fmla="*/ 805 h 1018"/>
                <a:gd name="T48" fmla="*/ 394 w 1018"/>
                <a:gd name="T49" fmla="*/ 872 h 1018"/>
                <a:gd name="T50" fmla="*/ 239 w 1018"/>
                <a:gd name="T51" fmla="*/ 778 h 1018"/>
                <a:gd name="T52" fmla="*/ 145 w 1018"/>
                <a:gd name="T53" fmla="*/ 624 h 1018"/>
                <a:gd name="T54" fmla="*/ 214 w 1018"/>
                <a:gd name="T55" fmla="*/ 531 h 1018"/>
                <a:gd name="T56" fmla="*/ 203 w 1018"/>
                <a:gd name="T57" fmla="*/ 480 h 1018"/>
                <a:gd name="T58" fmla="*/ 157 w 1018"/>
                <a:gd name="T59" fmla="*/ 362 h 1018"/>
                <a:gd name="T60" fmla="*/ 264 w 1018"/>
                <a:gd name="T61" fmla="*/ 217 h 1018"/>
                <a:gd name="T62" fmla="*/ 426 w 1018"/>
                <a:gd name="T63" fmla="*/ 136 h 1018"/>
                <a:gd name="T64" fmla="*/ 497 w 1018"/>
                <a:gd name="T65" fmla="*/ 220 h 1018"/>
                <a:gd name="T66" fmla="*/ 541 w 1018"/>
                <a:gd name="T67" fmla="*/ 191 h 1018"/>
                <a:gd name="T68" fmla="*/ 686 w 1018"/>
                <a:gd name="T69" fmla="*/ 171 h 1018"/>
                <a:gd name="T70" fmla="*/ 821 w 1018"/>
                <a:gd name="T71" fmla="*/ 290 h 1018"/>
                <a:gd name="T72" fmla="*/ 887 w 1018"/>
                <a:gd name="T73" fmla="*/ 460 h 1018"/>
                <a:gd name="T74" fmla="*/ 795 w 1018"/>
                <a:gd name="T75" fmla="*/ 509 h 1018"/>
                <a:gd name="T76" fmla="*/ 604 w 1018"/>
                <a:gd name="T77" fmla="*/ 509 h 1018"/>
                <a:gd name="T78" fmla="*/ 562 w 1018"/>
                <a:gd name="T79" fmla="*/ 430 h 1018"/>
                <a:gd name="T80" fmla="*/ 472 w 1018"/>
                <a:gd name="T81" fmla="*/ 421 h 1018"/>
                <a:gd name="T82" fmla="*/ 414 w 1018"/>
                <a:gd name="T83" fmla="*/ 499 h 1018"/>
                <a:gd name="T84" fmla="*/ 449 w 1018"/>
                <a:gd name="T85" fmla="*/ 583 h 1018"/>
                <a:gd name="T86" fmla="*/ 538 w 1018"/>
                <a:gd name="T87" fmla="*/ 600 h 1018"/>
                <a:gd name="T88" fmla="*/ 602 w 1018"/>
                <a:gd name="T89" fmla="*/ 528 h 1018"/>
                <a:gd name="T90" fmla="*/ 497 w 1018"/>
                <a:gd name="T91" fmla="*/ 480 h 1018"/>
                <a:gd name="T92" fmla="*/ 541 w 1018"/>
                <a:gd name="T93" fmla="*/ 509 h 1018"/>
                <a:gd name="T94" fmla="*/ 502 w 1018"/>
                <a:gd name="T95" fmla="*/ 540 h 1018"/>
                <a:gd name="T96" fmla="*/ 540 w 1018"/>
                <a:gd name="T97" fmla="*/ 311 h 1018"/>
                <a:gd name="T98" fmla="*/ 443 w 1018"/>
                <a:gd name="T99" fmla="*/ 296 h 1018"/>
                <a:gd name="T100" fmla="*/ 291 w 1018"/>
                <a:gd name="T101" fmla="*/ 463 h 1018"/>
                <a:gd name="T102" fmla="*/ 318 w 1018"/>
                <a:gd name="T103" fmla="*/ 541 h 1018"/>
                <a:gd name="T104" fmla="*/ 351 w 1018"/>
                <a:gd name="T105" fmla="*/ 492 h 1018"/>
                <a:gd name="T106" fmla="*/ 447 w 1018"/>
                <a:gd name="T107" fmla="*/ 363 h 1018"/>
                <a:gd name="T108" fmla="*/ 539 w 1018"/>
                <a:gd name="T109" fmla="*/ 330 h 1018"/>
                <a:gd name="T110" fmla="*/ 671 w 1018"/>
                <a:gd name="T111" fmla="*/ 497 h 1018"/>
                <a:gd name="T112" fmla="*/ 621 w 1018"/>
                <a:gd name="T113" fmla="*/ 621 h 1018"/>
                <a:gd name="T114" fmla="*/ 497 w 1018"/>
                <a:gd name="T115" fmla="*/ 671 h 1018"/>
                <a:gd name="T116" fmla="*/ 486 w 1018"/>
                <a:gd name="T117" fmla="*/ 722 h 1018"/>
                <a:gd name="T118" fmla="*/ 633 w 1018"/>
                <a:gd name="T119" fmla="*/ 693 h 1018"/>
                <a:gd name="T120" fmla="*/ 732 w 1018"/>
                <a:gd name="T121" fmla="*/ 50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8" h="1018">
                  <a:moveTo>
                    <a:pt x="986" y="477"/>
                  </a:moveTo>
                  <a:lnTo>
                    <a:pt x="953" y="477"/>
                  </a:lnTo>
                  <a:lnTo>
                    <a:pt x="953" y="477"/>
                  </a:lnTo>
                  <a:lnTo>
                    <a:pt x="951" y="456"/>
                  </a:lnTo>
                  <a:lnTo>
                    <a:pt x="947" y="437"/>
                  </a:lnTo>
                  <a:lnTo>
                    <a:pt x="944" y="416"/>
                  </a:lnTo>
                  <a:lnTo>
                    <a:pt x="939" y="397"/>
                  </a:lnTo>
                  <a:lnTo>
                    <a:pt x="934" y="378"/>
                  </a:lnTo>
                  <a:lnTo>
                    <a:pt x="927" y="358"/>
                  </a:lnTo>
                  <a:lnTo>
                    <a:pt x="921" y="340"/>
                  </a:lnTo>
                  <a:lnTo>
                    <a:pt x="912" y="322"/>
                  </a:lnTo>
                  <a:lnTo>
                    <a:pt x="903" y="305"/>
                  </a:lnTo>
                  <a:lnTo>
                    <a:pt x="895" y="288"/>
                  </a:lnTo>
                  <a:lnTo>
                    <a:pt x="884" y="270"/>
                  </a:lnTo>
                  <a:lnTo>
                    <a:pt x="873" y="254"/>
                  </a:lnTo>
                  <a:lnTo>
                    <a:pt x="862" y="238"/>
                  </a:lnTo>
                  <a:lnTo>
                    <a:pt x="850" y="223"/>
                  </a:lnTo>
                  <a:lnTo>
                    <a:pt x="837" y="208"/>
                  </a:lnTo>
                  <a:lnTo>
                    <a:pt x="823" y="194"/>
                  </a:lnTo>
                  <a:lnTo>
                    <a:pt x="809" y="181"/>
                  </a:lnTo>
                  <a:lnTo>
                    <a:pt x="795" y="168"/>
                  </a:lnTo>
                  <a:lnTo>
                    <a:pt x="779" y="156"/>
                  </a:lnTo>
                  <a:lnTo>
                    <a:pt x="764" y="145"/>
                  </a:lnTo>
                  <a:lnTo>
                    <a:pt x="748" y="133"/>
                  </a:lnTo>
                  <a:lnTo>
                    <a:pt x="731" y="123"/>
                  </a:lnTo>
                  <a:lnTo>
                    <a:pt x="714" y="114"/>
                  </a:lnTo>
                  <a:lnTo>
                    <a:pt x="695" y="105"/>
                  </a:lnTo>
                  <a:lnTo>
                    <a:pt x="678" y="98"/>
                  </a:lnTo>
                  <a:lnTo>
                    <a:pt x="659" y="90"/>
                  </a:lnTo>
                  <a:lnTo>
                    <a:pt x="641" y="84"/>
                  </a:lnTo>
                  <a:lnTo>
                    <a:pt x="621" y="78"/>
                  </a:lnTo>
                  <a:lnTo>
                    <a:pt x="601" y="74"/>
                  </a:lnTo>
                  <a:lnTo>
                    <a:pt x="582" y="70"/>
                  </a:lnTo>
                  <a:lnTo>
                    <a:pt x="561" y="68"/>
                  </a:lnTo>
                  <a:lnTo>
                    <a:pt x="541" y="65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0" y="26"/>
                  </a:lnTo>
                  <a:lnTo>
                    <a:pt x="539" y="19"/>
                  </a:lnTo>
                  <a:lnTo>
                    <a:pt x="535" y="14"/>
                  </a:lnTo>
                  <a:lnTo>
                    <a:pt x="531" y="10"/>
                  </a:lnTo>
                  <a:lnTo>
                    <a:pt x="527" y="5"/>
                  </a:lnTo>
                  <a:lnTo>
                    <a:pt x="522" y="2"/>
                  </a:lnTo>
                  <a:lnTo>
                    <a:pt x="515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2" y="1"/>
                  </a:lnTo>
                  <a:lnTo>
                    <a:pt x="497" y="2"/>
                  </a:lnTo>
                  <a:lnTo>
                    <a:pt x="491" y="5"/>
                  </a:lnTo>
                  <a:lnTo>
                    <a:pt x="486" y="10"/>
                  </a:lnTo>
                  <a:lnTo>
                    <a:pt x="483" y="14"/>
                  </a:lnTo>
                  <a:lnTo>
                    <a:pt x="480" y="19"/>
                  </a:lnTo>
                  <a:lnTo>
                    <a:pt x="478" y="26"/>
                  </a:lnTo>
                  <a:lnTo>
                    <a:pt x="478" y="32"/>
                  </a:lnTo>
                  <a:lnTo>
                    <a:pt x="478" y="65"/>
                  </a:lnTo>
                  <a:lnTo>
                    <a:pt x="478" y="65"/>
                  </a:lnTo>
                  <a:lnTo>
                    <a:pt x="457" y="68"/>
                  </a:lnTo>
                  <a:lnTo>
                    <a:pt x="437" y="70"/>
                  </a:lnTo>
                  <a:lnTo>
                    <a:pt x="416" y="74"/>
                  </a:lnTo>
                  <a:lnTo>
                    <a:pt x="397" y="78"/>
                  </a:lnTo>
                  <a:lnTo>
                    <a:pt x="378" y="84"/>
                  </a:lnTo>
                  <a:lnTo>
                    <a:pt x="358" y="90"/>
                  </a:lnTo>
                  <a:lnTo>
                    <a:pt x="340" y="98"/>
                  </a:lnTo>
                  <a:lnTo>
                    <a:pt x="322" y="105"/>
                  </a:lnTo>
                  <a:lnTo>
                    <a:pt x="305" y="114"/>
                  </a:lnTo>
                  <a:lnTo>
                    <a:pt x="288" y="123"/>
                  </a:lnTo>
                  <a:lnTo>
                    <a:pt x="270" y="133"/>
                  </a:lnTo>
                  <a:lnTo>
                    <a:pt x="254" y="145"/>
                  </a:lnTo>
                  <a:lnTo>
                    <a:pt x="238" y="156"/>
                  </a:lnTo>
                  <a:lnTo>
                    <a:pt x="223" y="168"/>
                  </a:lnTo>
                  <a:lnTo>
                    <a:pt x="208" y="181"/>
                  </a:lnTo>
                  <a:lnTo>
                    <a:pt x="194" y="194"/>
                  </a:lnTo>
                  <a:lnTo>
                    <a:pt x="181" y="208"/>
                  </a:lnTo>
                  <a:lnTo>
                    <a:pt x="169" y="223"/>
                  </a:lnTo>
                  <a:lnTo>
                    <a:pt x="156" y="238"/>
                  </a:lnTo>
                  <a:lnTo>
                    <a:pt x="145" y="254"/>
                  </a:lnTo>
                  <a:lnTo>
                    <a:pt x="133" y="270"/>
                  </a:lnTo>
                  <a:lnTo>
                    <a:pt x="123" y="288"/>
                  </a:lnTo>
                  <a:lnTo>
                    <a:pt x="114" y="305"/>
                  </a:lnTo>
                  <a:lnTo>
                    <a:pt x="105" y="322"/>
                  </a:lnTo>
                  <a:lnTo>
                    <a:pt x="98" y="340"/>
                  </a:lnTo>
                  <a:lnTo>
                    <a:pt x="90" y="358"/>
                  </a:lnTo>
                  <a:lnTo>
                    <a:pt x="84" y="378"/>
                  </a:lnTo>
                  <a:lnTo>
                    <a:pt x="78" y="397"/>
                  </a:lnTo>
                  <a:lnTo>
                    <a:pt x="74" y="416"/>
                  </a:lnTo>
                  <a:lnTo>
                    <a:pt x="70" y="437"/>
                  </a:lnTo>
                  <a:lnTo>
                    <a:pt x="68" y="456"/>
                  </a:lnTo>
                  <a:lnTo>
                    <a:pt x="66" y="477"/>
                  </a:lnTo>
                  <a:lnTo>
                    <a:pt x="32" y="477"/>
                  </a:lnTo>
                  <a:lnTo>
                    <a:pt x="32" y="477"/>
                  </a:lnTo>
                  <a:lnTo>
                    <a:pt x="26" y="477"/>
                  </a:lnTo>
                  <a:lnTo>
                    <a:pt x="19" y="480"/>
                  </a:lnTo>
                  <a:lnTo>
                    <a:pt x="14" y="483"/>
                  </a:lnTo>
                  <a:lnTo>
                    <a:pt x="10" y="486"/>
                  </a:lnTo>
                  <a:lnTo>
                    <a:pt x="5" y="491"/>
                  </a:lnTo>
                  <a:lnTo>
                    <a:pt x="2" y="497"/>
                  </a:lnTo>
                  <a:lnTo>
                    <a:pt x="1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515"/>
                  </a:lnTo>
                  <a:lnTo>
                    <a:pt x="2" y="521"/>
                  </a:lnTo>
                  <a:lnTo>
                    <a:pt x="5" y="527"/>
                  </a:lnTo>
                  <a:lnTo>
                    <a:pt x="10" y="531"/>
                  </a:lnTo>
                  <a:lnTo>
                    <a:pt x="14" y="535"/>
                  </a:lnTo>
                  <a:lnTo>
                    <a:pt x="19" y="539"/>
                  </a:lnTo>
                  <a:lnTo>
                    <a:pt x="26" y="540"/>
                  </a:lnTo>
                  <a:lnTo>
                    <a:pt x="32" y="541"/>
                  </a:lnTo>
                  <a:lnTo>
                    <a:pt x="66" y="541"/>
                  </a:lnTo>
                  <a:lnTo>
                    <a:pt x="66" y="541"/>
                  </a:lnTo>
                  <a:lnTo>
                    <a:pt x="68" y="561"/>
                  </a:lnTo>
                  <a:lnTo>
                    <a:pt x="70" y="582"/>
                  </a:lnTo>
                  <a:lnTo>
                    <a:pt x="74" y="601"/>
                  </a:lnTo>
                  <a:lnTo>
                    <a:pt x="78" y="621"/>
                  </a:lnTo>
                  <a:lnTo>
                    <a:pt x="84" y="641"/>
                  </a:lnTo>
                  <a:lnTo>
                    <a:pt x="90" y="659"/>
                  </a:lnTo>
                  <a:lnTo>
                    <a:pt x="98" y="678"/>
                  </a:lnTo>
                  <a:lnTo>
                    <a:pt x="105" y="695"/>
                  </a:lnTo>
                  <a:lnTo>
                    <a:pt x="114" y="713"/>
                  </a:lnTo>
                  <a:lnTo>
                    <a:pt x="123" y="731"/>
                  </a:lnTo>
                  <a:lnTo>
                    <a:pt x="133" y="748"/>
                  </a:lnTo>
                  <a:lnTo>
                    <a:pt x="145" y="764"/>
                  </a:lnTo>
                  <a:lnTo>
                    <a:pt x="156" y="779"/>
                  </a:lnTo>
                  <a:lnTo>
                    <a:pt x="169" y="795"/>
                  </a:lnTo>
                  <a:lnTo>
                    <a:pt x="181" y="809"/>
                  </a:lnTo>
                  <a:lnTo>
                    <a:pt x="194" y="823"/>
                  </a:lnTo>
                  <a:lnTo>
                    <a:pt x="208" y="837"/>
                  </a:lnTo>
                  <a:lnTo>
                    <a:pt x="223" y="850"/>
                  </a:lnTo>
                  <a:lnTo>
                    <a:pt x="238" y="862"/>
                  </a:lnTo>
                  <a:lnTo>
                    <a:pt x="254" y="873"/>
                  </a:lnTo>
                  <a:lnTo>
                    <a:pt x="270" y="884"/>
                  </a:lnTo>
                  <a:lnTo>
                    <a:pt x="288" y="895"/>
                  </a:lnTo>
                  <a:lnTo>
                    <a:pt x="305" y="903"/>
                  </a:lnTo>
                  <a:lnTo>
                    <a:pt x="322" y="912"/>
                  </a:lnTo>
                  <a:lnTo>
                    <a:pt x="340" y="921"/>
                  </a:lnTo>
                  <a:lnTo>
                    <a:pt x="358" y="927"/>
                  </a:lnTo>
                  <a:lnTo>
                    <a:pt x="378" y="933"/>
                  </a:lnTo>
                  <a:lnTo>
                    <a:pt x="397" y="939"/>
                  </a:lnTo>
                  <a:lnTo>
                    <a:pt x="416" y="944"/>
                  </a:lnTo>
                  <a:lnTo>
                    <a:pt x="437" y="947"/>
                  </a:lnTo>
                  <a:lnTo>
                    <a:pt x="457" y="951"/>
                  </a:lnTo>
                  <a:lnTo>
                    <a:pt x="478" y="953"/>
                  </a:lnTo>
                  <a:lnTo>
                    <a:pt x="478" y="986"/>
                  </a:lnTo>
                  <a:lnTo>
                    <a:pt x="478" y="986"/>
                  </a:lnTo>
                  <a:lnTo>
                    <a:pt x="478" y="992"/>
                  </a:lnTo>
                  <a:lnTo>
                    <a:pt x="480" y="998"/>
                  </a:lnTo>
                  <a:lnTo>
                    <a:pt x="483" y="1003"/>
                  </a:lnTo>
                  <a:lnTo>
                    <a:pt x="486" y="1009"/>
                  </a:lnTo>
                  <a:lnTo>
                    <a:pt x="491" y="1012"/>
                  </a:lnTo>
                  <a:lnTo>
                    <a:pt x="497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2"/>
                  </a:lnTo>
                  <a:lnTo>
                    <a:pt x="531" y="1009"/>
                  </a:lnTo>
                  <a:lnTo>
                    <a:pt x="535" y="1003"/>
                  </a:lnTo>
                  <a:lnTo>
                    <a:pt x="539" y="998"/>
                  </a:lnTo>
                  <a:lnTo>
                    <a:pt x="540" y="992"/>
                  </a:lnTo>
                  <a:lnTo>
                    <a:pt x="541" y="986"/>
                  </a:lnTo>
                  <a:lnTo>
                    <a:pt x="541" y="953"/>
                  </a:lnTo>
                  <a:lnTo>
                    <a:pt x="541" y="953"/>
                  </a:lnTo>
                  <a:lnTo>
                    <a:pt x="561" y="951"/>
                  </a:lnTo>
                  <a:lnTo>
                    <a:pt x="582" y="947"/>
                  </a:lnTo>
                  <a:lnTo>
                    <a:pt x="601" y="944"/>
                  </a:lnTo>
                  <a:lnTo>
                    <a:pt x="621" y="939"/>
                  </a:lnTo>
                  <a:lnTo>
                    <a:pt x="641" y="933"/>
                  </a:lnTo>
                  <a:lnTo>
                    <a:pt x="659" y="927"/>
                  </a:lnTo>
                  <a:lnTo>
                    <a:pt x="678" y="921"/>
                  </a:lnTo>
                  <a:lnTo>
                    <a:pt x="695" y="912"/>
                  </a:lnTo>
                  <a:lnTo>
                    <a:pt x="714" y="903"/>
                  </a:lnTo>
                  <a:lnTo>
                    <a:pt x="731" y="895"/>
                  </a:lnTo>
                  <a:lnTo>
                    <a:pt x="748" y="884"/>
                  </a:lnTo>
                  <a:lnTo>
                    <a:pt x="764" y="873"/>
                  </a:lnTo>
                  <a:lnTo>
                    <a:pt x="779" y="862"/>
                  </a:lnTo>
                  <a:lnTo>
                    <a:pt x="795" y="850"/>
                  </a:lnTo>
                  <a:lnTo>
                    <a:pt x="809" y="837"/>
                  </a:lnTo>
                  <a:lnTo>
                    <a:pt x="823" y="823"/>
                  </a:lnTo>
                  <a:lnTo>
                    <a:pt x="837" y="809"/>
                  </a:lnTo>
                  <a:lnTo>
                    <a:pt x="850" y="795"/>
                  </a:lnTo>
                  <a:lnTo>
                    <a:pt x="862" y="779"/>
                  </a:lnTo>
                  <a:lnTo>
                    <a:pt x="873" y="764"/>
                  </a:lnTo>
                  <a:lnTo>
                    <a:pt x="884" y="748"/>
                  </a:lnTo>
                  <a:lnTo>
                    <a:pt x="895" y="731"/>
                  </a:lnTo>
                  <a:lnTo>
                    <a:pt x="903" y="713"/>
                  </a:lnTo>
                  <a:lnTo>
                    <a:pt x="912" y="695"/>
                  </a:lnTo>
                  <a:lnTo>
                    <a:pt x="921" y="678"/>
                  </a:lnTo>
                  <a:lnTo>
                    <a:pt x="927" y="659"/>
                  </a:lnTo>
                  <a:lnTo>
                    <a:pt x="934" y="641"/>
                  </a:lnTo>
                  <a:lnTo>
                    <a:pt x="939" y="621"/>
                  </a:lnTo>
                  <a:lnTo>
                    <a:pt x="944" y="601"/>
                  </a:lnTo>
                  <a:lnTo>
                    <a:pt x="947" y="582"/>
                  </a:lnTo>
                  <a:lnTo>
                    <a:pt x="951" y="561"/>
                  </a:lnTo>
                  <a:lnTo>
                    <a:pt x="953" y="541"/>
                  </a:lnTo>
                  <a:lnTo>
                    <a:pt x="986" y="541"/>
                  </a:lnTo>
                  <a:lnTo>
                    <a:pt x="986" y="541"/>
                  </a:lnTo>
                  <a:lnTo>
                    <a:pt x="993" y="540"/>
                  </a:lnTo>
                  <a:lnTo>
                    <a:pt x="998" y="539"/>
                  </a:lnTo>
                  <a:lnTo>
                    <a:pt x="1003" y="535"/>
                  </a:lnTo>
                  <a:lnTo>
                    <a:pt x="1009" y="531"/>
                  </a:lnTo>
                  <a:lnTo>
                    <a:pt x="1012" y="527"/>
                  </a:lnTo>
                  <a:lnTo>
                    <a:pt x="1015" y="521"/>
                  </a:lnTo>
                  <a:lnTo>
                    <a:pt x="1017" y="515"/>
                  </a:lnTo>
                  <a:lnTo>
                    <a:pt x="1018" y="509"/>
                  </a:lnTo>
                  <a:lnTo>
                    <a:pt x="1018" y="509"/>
                  </a:lnTo>
                  <a:lnTo>
                    <a:pt x="1017" y="502"/>
                  </a:lnTo>
                  <a:lnTo>
                    <a:pt x="1015" y="497"/>
                  </a:lnTo>
                  <a:lnTo>
                    <a:pt x="1012" y="491"/>
                  </a:lnTo>
                  <a:lnTo>
                    <a:pt x="1009" y="486"/>
                  </a:lnTo>
                  <a:lnTo>
                    <a:pt x="1003" y="483"/>
                  </a:lnTo>
                  <a:lnTo>
                    <a:pt x="998" y="480"/>
                  </a:lnTo>
                  <a:lnTo>
                    <a:pt x="993" y="477"/>
                  </a:lnTo>
                  <a:lnTo>
                    <a:pt x="986" y="477"/>
                  </a:lnTo>
                  <a:lnTo>
                    <a:pt x="986" y="477"/>
                  </a:lnTo>
                  <a:close/>
                  <a:moveTo>
                    <a:pt x="827" y="541"/>
                  </a:moveTo>
                  <a:lnTo>
                    <a:pt x="888" y="541"/>
                  </a:lnTo>
                  <a:lnTo>
                    <a:pt x="888" y="541"/>
                  </a:lnTo>
                  <a:lnTo>
                    <a:pt x="887" y="558"/>
                  </a:lnTo>
                  <a:lnTo>
                    <a:pt x="884" y="575"/>
                  </a:lnTo>
                  <a:lnTo>
                    <a:pt x="881" y="591"/>
                  </a:lnTo>
                  <a:lnTo>
                    <a:pt x="877" y="608"/>
                  </a:lnTo>
                  <a:lnTo>
                    <a:pt x="872" y="624"/>
                  </a:lnTo>
                  <a:lnTo>
                    <a:pt x="867" y="641"/>
                  </a:lnTo>
                  <a:lnTo>
                    <a:pt x="861" y="656"/>
                  </a:lnTo>
                  <a:lnTo>
                    <a:pt x="854" y="671"/>
                  </a:lnTo>
                  <a:lnTo>
                    <a:pt x="847" y="686"/>
                  </a:lnTo>
                  <a:lnTo>
                    <a:pt x="839" y="701"/>
                  </a:lnTo>
                  <a:lnTo>
                    <a:pt x="831" y="715"/>
                  </a:lnTo>
                  <a:lnTo>
                    <a:pt x="821" y="729"/>
                  </a:lnTo>
                  <a:lnTo>
                    <a:pt x="811" y="741"/>
                  </a:lnTo>
                  <a:lnTo>
                    <a:pt x="800" y="754"/>
                  </a:lnTo>
                  <a:lnTo>
                    <a:pt x="790" y="766"/>
                  </a:lnTo>
                  <a:lnTo>
                    <a:pt x="778" y="778"/>
                  </a:lnTo>
                  <a:lnTo>
                    <a:pt x="766" y="790"/>
                  </a:lnTo>
                  <a:lnTo>
                    <a:pt x="754" y="800"/>
                  </a:lnTo>
                  <a:lnTo>
                    <a:pt x="741" y="811"/>
                  </a:lnTo>
                  <a:lnTo>
                    <a:pt x="729" y="821"/>
                  </a:lnTo>
                  <a:lnTo>
                    <a:pt x="715" y="830"/>
                  </a:lnTo>
                  <a:lnTo>
                    <a:pt x="701" y="839"/>
                  </a:lnTo>
                  <a:lnTo>
                    <a:pt x="686" y="847"/>
                  </a:lnTo>
                  <a:lnTo>
                    <a:pt x="671" y="854"/>
                  </a:lnTo>
                  <a:lnTo>
                    <a:pt x="656" y="860"/>
                  </a:lnTo>
                  <a:lnTo>
                    <a:pt x="641" y="867"/>
                  </a:lnTo>
                  <a:lnTo>
                    <a:pt x="625" y="872"/>
                  </a:lnTo>
                  <a:lnTo>
                    <a:pt x="608" y="877"/>
                  </a:lnTo>
                  <a:lnTo>
                    <a:pt x="591" y="881"/>
                  </a:lnTo>
                  <a:lnTo>
                    <a:pt x="575" y="884"/>
                  </a:lnTo>
                  <a:lnTo>
                    <a:pt x="558" y="887"/>
                  </a:lnTo>
                  <a:lnTo>
                    <a:pt x="541" y="888"/>
                  </a:lnTo>
                  <a:lnTo>
                    <a:pt x="541" y="827"/>
                  </a:lnTo>
                  <a:lnTo>
                    <a:pt x="541" y="827"/>
                  </a:lnTo>
                  <a:lnTo>
                    <a:pt x="540" y="821"/>
                  </a:lnTo>
                  <a:lnTo>
                    <a:pt x="539" y="814"/>
                  </a:lnTo>
                  <a:lnTo>
                    <a:pt x="535" y="809"/>
                  </a:lnTo>
                  <a:lnTo>
                    <a:pt x="531" y="805"/>
                  </a:lnTo>
                  <a:lnTo>
                    <a:pt x="527" y="800"/>
                  </a:lnTo>
                  <a:lnTo>
                    <a:pt x="522" y="797"/>
                  </a:lnTo>
                  <a:lnTo>
                    <a:pt x="515" y="796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02" y="796"/>
                  </a:lnTo>
                  <a:lnTo>
                    <a:pt x="497" y="797"/>
                  </a:lnTo>
                  <a:lnTo>
                    <a:pt x="491" y="800"/>
                  </a:lnTo>
                  <a:lnTo>
                    <a:pt x="486" y="805"/>
                  </a:lnTo>
                  <a:lnTo>
                    <a:pt x="483" y="809"/>
                  </a:lnTo>
                  <a:lnTo>
                    <a:pt x="480" y="814"/>
                  </a:lnTo>
                  <a:lnTo>
                    <a:pt x="478" y="821"/>
                  </a:lnTo>
                  <a:lnTo>
                    <a:pt x="478" y="827"/>
                  </a:lnTo>
                  <a:lnTo>
                    <a:pt x="478" y="888"/>
                  </a:lnTo>
                  <a:lnTo>
                    <a:pt x="478" y="888"/>
                  </a:lnTo>
                  <a:lnTo>
                    <a:pt x="460" y="887"/>
                  </a:lnTo>
                  <a:lnTo>
                    <a:pt x="443" y="884"/>
                  </a:lnTo>
                  <a:lnTo>
                    <a:pt x="426" y="881"/>
                  </a:lnTo>
                  <a:lnTo>
                    <a:pt x="410" y="877"/>
                  </a:lnTo>
                  <a:lnTo>
                    <a:pt x="394" y="872"/>
                  </a:lnTo>
                  <a:lnTo>
                    <a:pt x="378" y="867"/>
                  </a:lnTo>
                  <a:lnTo>
                    <a:pt x="362" y="860"/>
                  </a:lnTo>
                  <a:lnTo>
                    <a:pt x="347" y="854"/>
                  </a:lnTo>
                  <a:lnTo>
                    <a:pt x="332" y="847"/>
                  </a:lnTo>
                  <a:lnTo>
                    <a:pt x="318" y="839"/>
                  </a:lnTo>
                  <a:lnTo>
                    <a:pt x="304" y="830"/>
                  </a:lnTo>
                  <a:lnTo>
                    <a:pt x="290" y="821"/>
                  </a:lnTo>
                  <a:lnTo>
                    <a:pt x="277" y="811"/>
                  </a:lnTo>
                  <a:lnTo>
                    <a:pt x="264" y="800"/>
                  </a:lnTo>
                  <a:lnTo>
                    <a:pt x="251" y="790"/>
                  </a:lnTo>
                  <a:lnTo>
                    <a:pt x="239" y="778"/>
                  </a:lnTo>
                  <a:lnTo>
                    <a:pt x="228" y="766"/>
                  </a:lnTo>
                  <a:lnTo>
                    <a:pt x="217" y="754"/>
                  </a:lnTo>
                  <a:lnTo>
                    <a:pt x="207" y="741"/>
                  </a:lnTo>
                  <a:lnTo>
                    <a:pt x="197" y="729"/>
                  </a:lnTo>
                  <a:lnTo>
                    <a:pt x="188" y="715"/>
                  </a:lnTo>
                  <a:lnTo>
                    <a:pt x="179" y="701"/>
                  </a:lnTo>
                  <a:lnTo>
                    <a:pt x="171" y="686"/>
                  </a:lnTo>
                  <a:lnTo>
                    <a:pt x="164" y="671"/>
                  </a:lnTo>
                  <a:lnTo>
                    <a:pt x="157" y="656"/>
                  </a:lnTo>
                  <a:lnTo>
                    <a:pt x="151" y="641"/>
                  </a:lnTo>
                  <a:lnTo>
                    <a:pt x="145" y="624"/>
                  </a:lnTo>
                  <a:lnTo>
                    <a:pt x="141" y="608"/>
                  </a:lnTo>
                  <a:lnTo>
                    <a:pt x="136" y="591"/>
                  </a:lnTo>
                  <a:lnTo>
                    <a:pt x="133" y="575"/>
                  </a:lnTo>
                  <a:lnTo>
                    <a:pt x="131" y="558"/>
                  </a:lnTo>
                  <a:lnTo>
                    <a:pt x="129" y="541"/>
                  </a:lnTo>
                  <a:lnTo>
                    <a:pt x="191" y="541"/>
                  </a:lnTo>
                  <a:lnTo>
                    <a:pt x="191" y="541"/>
                  </a:lnTo>
                  <a:lnTo>
                    <a:pt x="197" y="540"/>
                  </a:lnTo>
                  <a:lnTo>
                    <a:pt x="203" y="539"/>
                  </a:lnTo>
                  <a:lnTo>
                    <a:pt x="208" y="535"/>
                  </a:lnTo>
                  <a:lnTo>
                    <a:pt x="214" y="531"/>
                  </a:lnTo>
                  <a:lnTo>
                    <a:pt x="217" y="527"/>
                  </a:lnTo>
                  <a:lnTo>
                    <a:pt x="220" y="521"/>
                  </a:lnTo>
                  <a:lnTo>
                    <a:pt x="222" y="515"/>
                  </a:lnTo>
                  <a:lnTo>
                    <a:pt x="222" y="509"/>
                  </a:lnTo>
                  <a:lnTo>
                    <a:pt x="222" y="509"/>
                  </a:lnTo>
                  <a:lnTo>
                    <a:pt x="222" y="502"/>
                  </a:lnTo>
                  <a:lnTo>
                    <a:pt x="220" y="497"/>
                  </a:lnTo>
                  <a:lnTo>
                    <a:pt x="217" y="491"/>
                  </a:lnTo>
                  <a:lnTo>
                    <a:pt x="214" y="486"/>
                  </a:lnTo>
                  <a:lnTo>
                    <a:pt x="208" y="483"/>
                  </a:lnTo>
                  <a:lnTo>
                    <a:pt x="203" y="480"/>
                  </a:lnTo>
                  <a:lnTo>
                    <a:pt x="197" y="477"/>
                  </a:lnTo>
                  <a:lnTo>
                    <a:pt x="191" y="477"/>
                  </a:lnTo>
                  <a:lnTo>
                    <a:pt x="129" y="477"/>
                  </a:lnTo>
                  <a:lnTo>
                    <a:pt x="129" y="477"/>
                  </a:lnTo>
                  <a:lnTo>
                    <a:pt x="131" y="460"/>
                  </a:lnTo>
                  <a:lnTo>
                    <a:pt x="133" y="443"/>
                  </a:lnTo>
                  <a:lnTo>
                    <a:pt x="136" y="426"/>
                  </a:lnTo>
                  <a:lnTo>
                    <a:pt x="141" y="410"/>
                  </a:lnTo>
                  <a:lnTo>
                    <a:pt x="145" y="394"/>
                  </a:lnTo>
                  <a:lnTo>
                    <a:pt x="151" y="378"/>
                  </a:lnTo>
                  <a:lnTo>
                    <a:pt x="157" y="362"/>
                  </a:lnTo>
                  <a:lnTo>
                    <a:pt x="164" y="347"/>
                  </a:lnTo>
                  <a:lnTo>
                    <a:pt x="171" y="332"/>
                  </a:lnTo>
                  <a:lnTo>
                    <a:pt x="179" y="318"/>
                  </a:lnTo>
                  <a:lnTo>
                    <a:pt x="188" y="304"/>
                  </a:lnTo>
                  <a:lnTo>
                    <a:pt x="197" y="290"/>
                  </a:lnTo>
                  <a:lnTo>
                    <a:pt x="207" y="277"/>
                  </a:lnTo>
                  <a:lnTo>
                    <a:pt x="217" y="264"/>
                  </a:lnTo>
                  <a:lnTo>
                    <a:pt x="228" y="251"/>
                  </a:lnTo>
                  <a:lnTo>
                    <a:pt x="239" y="239"/>
                  </a:lnTo>
                  <a:lnTo>
                    <a:pt x="251" y="227"/>
                  </a:lnTo>
                  <a:lnTo>
                    <a:pt x="264" y="217"/>
                  </a:lnTo>
                  <a:lnTo>
                    <a:pt x="277" y="207"/>
                  </a:lnTo>
                  <a:lnTo>
                    <a:pt x="290" y="197"/>
                  </a:lnTo>
                  <a:lnTo>
                    <a:pt x="304" y="188"/>
                  </a:lnTo>
                  <a:lnTo>
                    <a:pt x="318" y="179"/>
                  </a:lnTo>
                  <a:lnTo>
                    <a:pt x="332" y="171"/>
                  </a:lnTo>
                  <a:lnTo>
                    <a:pt x="347" y="164"/>
                  </a:lnTo>
                  <a:lnTo>
                    <a:pt x="362" y="157"/>
                  </a:lnTo>
                  <a:lnTo>
                    <a:pt x="378" y="151"/>
                  </a:lnTo>
                  <a:lnTo>
                    <a:pt x="394" y="145"/>
                  </a:lnTo>
                  <a:lnTo>
                    <a:pt x="410" y="141"/>
                  </a:lnTo>
                  <a:lnTo>
                    <a:pt x="426" y="136"/>
                  </a:lnTo>
                  <a:lnTo>
                    <a:pt x="443" y="133"/>
                  </a:lnTo>
                  <a:lnTo>
                    <a:pt x="460" y="131"/>
                  </a:lnTo>
                  <a:lnTo>
                    <a:pt x="478" y="129"/>
                  </a:lnTo>
                  <a:lnTo>
                    <a:pt x="478" y="191"/>
                  </a:lnTo>
                  <a:lnTo>
                    <a:pt x="478" y="191"/>
                  </a:lnTo>
                  <a:lnTo>
                    <a:pt x="478" y="197"/>
                  </a:lnTo>
                  <a:lnTo>
                    <a:pt x="480" y="203"/>
                  </a:lnTo>
                  <a:lnTo>
                    <a:pt x="483" y="208"/>
                  </a:lnTo>
                  <a:lnTo>
                    <a:pt x="486" y="214"/>
                  </a:lnTo>
                  <a:lnTo>
                    <a:pt x="491" y="217"/>
                  </a:lnTo>
                  <a:lnTo>
                    <a:pt x="497" y="220"/>
                  </a:lnTo>
                  <a:lnTo>
                    <a:pt x="502" y="222"/>
                  </a:lnTo>
                  <a:lnTo>
                    <a:pt x="509" y="222"/>
                  </a:lnTo>
                  <a:lnTo>
                    <a:pt x="509" y="222"/>
                  </a:lnTo>
                  <a:lnTo>
                    <a:pt x="515" y="222"/>
                  </a:lnTo>
                  <a:lnTo>
                    <a:pt x="522" y="220"/>
                  </a:lnTo>
                  <a:lnTo>
                    <a:pt x="527" y="217"/>
                  </a:lnTo>
                  <a:lnTo>
                    <a:pt x="531" y="214"/>
                  </a:lnTo>
                  <a:lnTo>
                    <a:pt x="535" y="208"/>
                  </a:lnTo>
                  <a:lnTo>
                    <a:pt x="539" y="203"/>
                  </a:lnTo>
                  <a:lnTo>
                    <a:pt x="540" y="197"/>
                  </a:lnTo>
                  <a:lnTo>
                    <a:pt x="541" y="191"/>
                  </a:lnTo>
                  <a:lnTo>
                    <a:pt x="541" y="129"/>
                  </a:lnTo>
                  <a:lnTo>
                    <a:pt x="541" y="129"/>
                  </a:lnTo>
                  <a:lnTo>
                    <a:pt x="558" y="131"/>
                  </a:lnTo>
                  <a:lnTo>
                    <a:pt x="575" y="133"/>
                  </a:lnTo>
                  <a:lnTo>
                    <a:pt x="591" y="136"/>
                  </a:lnTo>
                  <a:lnTo>
                    <a:pt x="608" y="141"/>
                  </a:lnTo>
                  <a:lnTo>
                    <a:pt x="625" y="145"/>
                  </a:lnTo>
                  <a:lnTo>
                    <a:pt x="641" y="151"/>
                  </a:lnTo>
                  <a:lnTo>
                    <a:pt x="656" y="157"/>
                  </a:lnTo>
                  <a:lnTo>
                    <a:pt x="671" y="164"/>
                  </a:lnTo>
                  <a:lnTo>
                    <a:pt x="686" y="171"/>
                  </a:lnTo>
                  <a:lnTo>
                    <a:pt x="701" y="179"/>
                  </a:lnTo>
                  <a:lnTo>
                    <a:pt x="715" y="188"/>
                  </a:lnTo>
                  <a:lnTo>
                    <a:pt x="729" y="197"/>
                  </a:lnTo>
                  <a:lnTo>
                    <a:pt x="741" y="207"/>
                  </a:lnTo>
                  <a:lnTo>
                    <a:pt x="754" y="217"/>
                  </a:lnTo>
                  <a:lnTo>
                    <a:pt x="766" y="227"/>
                  </a:lnTo>
                  <a:lnTo>
                    <a:pt x="778" y="239"/>
                  </a:lnTo>
                  <a:lnTo>
                    <a:pt x="790" y="251"/>
                  </a:lnTo>
                  <a:lnTo>
                    <a:pt x="800" y="264"/>
                  </a:lnTo>
                  <a:lnTo>
                    <a:pt x="811" y="277"/>
                  </a:lnTo>
                  <a:lnTo>
                    <a:pt x="821" y="290"/>
                  </a:lnTo>
                  <a:lnTo>
                    <a:pt x="831" y="304"/>
                  </a:lnTo>
                  <a:lnTo>
                    <a:pt x="839" y="318"/>
                  </a:lnTo>
                  <a:lnTo>
                    <a:pt x="847" y="332"/>
                  </a:lnTo>
                  <a:lnTo>
                    <a:pt x="854" y="347"/>
                  </a:lnTo>
                  <a:lnTo>
                    <a:pt x="861" y="362"/>
                  </a:lnTo>
                  <a:lnTo>
                    <a:pt x="867" y="378"/>
                  </a:lnTo>
                  <a:lnTo>
                    <a:pt x="872" y="394"/>
                  </a:lnTo>
                  <a:lnTo>
                    <a:pt x="877" y="410"/>
                  </a:lnTo>
                  <a:lnTo>
                    <a:pt x="881" y="426"/>
                  </a:lnTo>
                  <a:lnTo>
                    <a:pt x="884" y="443"/>
                  </a:lnTo>
                  <a:lnTo>
                    <a:pt x="887" y="460"/>
                  </a:lnTo>
                  <a:lnTo>
                    <a:pt x="888" y="477"/>
                  </a:lnTo>
                  <a:lnTo>
                    <a:pt x="827" y="477"/>
                  </a:lnTo>
                  <a:lnTo>
                    <a:pt x="827" y="477"/>
                  </a:lnTo>
                  <a:lnTo>
                    <a:pt x="821" y="477"/>
                  </a:lnTo>
                  <a:lnTo>
                    <a:pt x="814" y="480"/>
                  </a:lnTo>
                  <a:lnTo>
                    <a:pt x="809" y="483"/>
                  </a:lnTo>
                  <a:lnTo>
                    <a:pt x="805" y="486"/>
                  </a:lnTo>
                  <a:lnTo>
                    <a:pt x="800" y="491"/>
                  </a:lnTo>
                  <a:lnTo>
                    <a:pt x="797" y="497"/>
                  </a:lnTo>
                  <a:lnTo>
                    <a:pt x="796" y="502"/>
                  </a:lnTo>
                  <a:lnTo>
                    <a:pt x="795" y="509"/>
                  </a:lnTo>
                  <a:lnTo>
                    <a:pt x="795" y="509"/>
                  </a:lnTo>
                  <a:lnTo>
                    <a:pt x="796" y="515"/>
                  </a:lnTo>
                  <a:lnTo>
                    <a:pt x="797" y="521"/>
                  </a:lnTo>
                  <a:lnTo>
                    <a:pt x="800" y="527"/>
                  </a:lnTo>
                  <a:lnTo>
                    <a:pt x="805" y="531"/>
                  </a:lnTo>
                  <a:lnTo>
                    <a:pt x="809" y="535"/>
                  </a:lnTo>
                  <a:lnTo>
                    <a:pt x="814" y="539"/>
                  </a:lnTo>
                  <a:lnTo>
                    <a:pt x="821" y="540"/>
                  </a:lnTo>
                  <a:lnTo>
                    <a:pt x="827" y="541"/>
                  </a:lnTo>
                  <a:lnTo>
                    <a:pt x="827" y="541"/>
                  </a:lnTo>
                  <a:close/>
                  <a:moveTo>
                    <a:pt x="604" y="509"/>
                  </a:moveTo>
                  <a:lnTo>
                    <a:pt x="604" y="509"/>
                  </a:lnTo>
                  <a:lnTo>
                    <a:pt x="604" y="499"/>
                  </a:lnTo>
                  <a:lnTo>
                    <a:pt x="602" y="489"/>
                  </a:lnTo>
                  <a:lnTo>
                    <a:pt x="600" y="481"/>
                  </a:lnTo>
                  <a:lnTo>
                    <a:pt x="597" y="472"/>
                  </a:lnTo>
                  <a:lnTo>
                    <a:pt x="592" y="463"/>
                  </a:lnTo>
                  <a:lnTo>
                    <a:pt x="588" y="456"/>
                  </a:lnTo>
                  <a:lnTo>
                    <a:pt x="583" y="448"/>
                  </a:lnTo>
                  <a:lnTo>
                    <a:pt x="576" y="441"/>
                  </a:lnTo>
                  <a:lnTo>
                    <a:pt x="570" y="436"/>
                  </a:lnTo>
                  <a:lnTo>
                    <a:pt x="562" y="430"/>
                  </a:lnTo>
                  <a:lnTo>
                    <a:pt x="555" y="425"/>
                  </a:lnTo>
                  <a:lnTo>
                    <a:pt x="546" y="421"/>
                  </a:lnTo>
                  <a:lnTo>
                    <a:pt x="538" y="417"/>
                  </a:lnTo>
                  <a:lnTo>
                    <a:pt x="528" y="415"/>
                  </a:lnTo>
                  <a:lnTo>
                    <a:pt x="518" y="414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499" y="414"/>
                  </a:lnTo>
                  <a:lnTo>
                    <a:pt x="489" y="415"/>
                  </a:lnTo>
                  <a:lnTo>
                    <a:pt x="481" y="417"/>
                  </a:lnTo>
                  <a:lnTo>
                    <a:pt x="472" y="421"/>
                  </a:lnTo>
                  <a:lnTo>
                    <a:pt x="464" y="425"/>
                  </a:lnTo>
                  <a:lnTo>
                    <a:pt x="456" y="430"/>
                  </a:lnTo>
                  <a:lnTo>
                    <a:pt x="449" y="436"/>
                  </a:lnTo>
                  <a:lnTo>
                    <a:pt x="441" y="441"/>
                  </a:lnTo>
                  <a:lnTo>
                    <a:pt x="436" y="448"/>
                  </a:lnTo>
                  <a:lnTo>
                    <a:pt x="430" y="456"/>
                  </a:lnTo>
                  <a:lnTo>
                    <a:pt x="425" y="463"/>
                  </a:lnTo>
                  <a:lnTo>
                    <a:pt x="421" y="472"/>
                  </a:lnTo>
                  <a:lnTo>
                    <a:pt x="417" y="481"/>
                  </a:lnTo>
                  <a:lnTo>
                    <a:pt x="415" y="489"/>
                  </a:lnTo>
                  <a:lnTo>
                    <a:pt x="414" y="499"/>
                  </a:lnTo>
                  <a:lnTo>
                    <a:pt x="413" y="509"/>
                  </a:lnTo>
                  <a:lnTo>
                    <a:pt x="413" y="509"/>
                  </a:lnTo>
                  <a:lnTo>
                    <a:pt x="414" y="518"/>
                  </a:lnTo>
                  <a:lnTo>
                    <a:pt x="415" y="528"/>
                  </a:lnTo>
                  <a:lnTo>
                    <a:pt x="417" y="538"/>
                  </a:lnTo>
                  <a:lnTo>
                    <a:pt x="421" y="546"/>
                  </a:lnTo>
                  <a:lnTo>
                    <a:pt x="425" y="555"/>
                  </a:lnTo>
                  <a:lnTo>
                    <a:pt x="430" y="562"/>
                  </a:lnTo>
                  <a:lnTo>
                    <a:pt x="436" y="570"/>
                  </a:lnTo>
                  <a:lnTo>
                    <a:pt x="441" y="576"/>
                  </a:lnTo>
                  <a:lnTo>
                    <a:pt x="449" y="583"/>
                  </a:lnTo>
                  <a:lnTo>
                    <a:pt x="456" y="588"/>
                  </a:lnTo>
                  <a:lnTo>
                    <a:pt x="464" y="592"/>
                  </a:lnTo>
                  <a:lnTo>
                    <a:pt x="472" y="597"/>
                  </a:lnTo>
                  <a:lnTo>
                    <a:pt x="481" y="600"/>
                  </a:lnTo>
                  <a:lnTo>
                    <a:pt x="489" y="602"/>
                  </a:lnTo>
                  <a:lnTo>
                    <a:pt x="499" y="604"/>
                  </a:lnTo>
                  <a:lnTo>
                    <a:pt x="509" y="604"/>
                  </a:lnTo>
                  <a:lnTo>
                    <a:pt x="509" y="604"/>
                  </a:lnTo>
                  <a:lnTo>
                    <a:pt x="518" y="604"/>
                  </a:lnTo>
                  <a:lnTo>
                    <a:pt x="528" y="602"/>
                  </a:lnTo>
                  <a:lnTo>
                    <a:pt x="538" y="600"/>
                  </a:lnTo>
                  <a:lnTo>
                    <a:pt x="546" y="597"/>
                  </a:lnTo>
                  <a:lnTo>
                    <a:pt x="555" y="592"/>
                  </a:lnTo>
                  <a:lnTo>
                    <a:pt x="562" y="588"/>
                  </a:lnTo>
                  <a:lnTo>
                    <a:pt x="570" y="583"/>
                  </a:lnTo>
                  <a:lnTo>
                    <a:pt x="576" y="576"/>
                  </a:lnTo>
                  <a:lnTo>
                    <a:pt x="583" y="570"/>
                  </a:lnTo>
                  <a:lnTo>
                    <a:pt x="588" y="562"/>
                  </a:lnTo>
                  <a:lnTo>
                    <a:pt x="592" y="555"/>
                  </a:lnTo>
                  <a:lnTo>
                    <a:pt x="597" y="546"/>
                  </a:lnTo>
                  <a:lnTo>
                    <a:pt x="600" y="538"/>
                  </a:lnTo>
                  <a:lnTo>
                    <a:pt x="602" y="528"/>
                  </a:lnTo>
                  <a:lnTo>
                    <a:pt x="604" y="518"/>
                  </a:lnTo>
                  <a:lnTo>
                    <a:pt x="604" y="509"/>
                  </a:lnTo>
                  <a:lnTo>
                    <a:pt x="604" y="509"/>
                  </a:lnTo>
                  <a:close/>
                  <a:moveTo>
                    <a:pt x="478" y="509"/>
                  </a:moveTo>
                  <a:lnTo>
                    <a:pt x="478" y="509"/>
                  </a:lnTo>
                  <a:lnTo>
                    <a:pt x="478" y="502"/>
                  </a:lnTo>
                  <a:lnTo>
                    <a:pt x="480" y="497"/>
                  </a:lnTo>
                  <a:lnTo>
                    <a:pt x="483" y="491"/>
                  </a:lnTo>
                  <a:lnTo>
                    <a:pt x="486" y="486"/>
                  </a:lnTo>
                  <a:lnTo>
                    <a:pt x="491" y="483"/>
                  </a:lnTo>
                  <a:lnTo>
                    <a:pt x="497" y="480"/>
                  </a:lnTo>
                  <a:lnTo>
                    <a:pt x="502" y="477"/>
                  </a:lnTo>
                  <a:lnTo>
                    <a:pt x="509" y="477"/>
                  </a:lnTo>
                  <a:lnTo>
                    <a:pt x="509" y="477"/>
                  </a:lnTo>
                  <a:lnTo>
                    <a:pt x="515" y="477"/>
                  </a:lnTo>
                  <a:lnTo>
                    <a:pt x="522" y="480"/>
                  </a:lnTo>
                  <a:lnTo>
                    <a:pt x="527" y="483"/>
                  </a:lnTo>
                  <a:lnTo>
                    <a:pt x="531" y="486"/>
                  </a:lnTo>
                  <a:lnTo>
                    <a:pt x="535" y="491"/>
                  </a:lnTo>
                  <a:lnTo>
                    <a:pt x="539" y="497"/>
                  </a:lnTo>
                  <a:lnTo>
                    <a:pt x="540" y="502"/>
                  </a:lnTo>
                  <a:lnTo>
                    <a:pt x="541" y="509"/>
                  </a:lnTo>
                  <a:lnTo>
                    <a:pt x="541" y="509"/>
                  </a:lnTo>
                  <a:lnTo>
                    <a:pt x="540" y="515"/>
                  </a:lnTo>
                  <a:lnTo>
                    <a:pt x="539" y="521"/>
                  </a:lnTo>
                  <a:lnTo>
                    <a:pt x="535" y="527"/>
                  </a:lnTo>
                  <a:lnTo>
                    <a:pt x="531" y="531"/>
                  </a:lnTo>
                  <a:lnTo>
                    <a:pt x="527" y="535"/>
                  </a:lnTo>
                  <a:lnTo>
                    <a:pt x="522" y="539"/>
                  </a:lnTo>
                  <a:lnTo>
                    <a:pt x="515" y="540"/>
                  </a:lnTo>
                  <a:lnTo>
                    <a:pt x="509" y="541"/>
                  </a:lnTo>
                  <a:lnTo>
                    <a:pt x="509" y="541"/>
                  </a:lnTo>
                  <a:lnTo>
                    <a:pt x="502" y="540"/>
                  </a:lnTo>
                  <a:lnTo>
                    <a:pt x="497" y="539"/>
                  </a:lnTo>
                  <a:lnTo>
                    <a:pt x="491" y="535"/>
                  </a:lnTo>
                  <a:lnTo>
                    <a:pt x="486" y="531"/>
                  </a:lnTo>
                  <a:lnTo>
                    <a:pt x="483" y="527"/>
                  </a:lnTo>
                  <a:lnTo>
                    <a:pt x="480" y="521"/>
                  </a:lnTo>
                  <a:lnTo>
                    <a:pt x="478" y="515"/>
                  </a:lnTo>
                  <a:lnTo>
                    <a:pt x="478" y="509"/>
                  </a:lnTo>
                  <a:lnTo>
                    <a:pt x="478" y="509"/>
                  </a:lnTo>
                  <a:close/>
                  <a:moveTo>
                    <a:pt x="541" y="318"/>
                  </a:moveTo>
                  <a:lnTo>
                    <a:pt x="541" y="318"/>
                  </a:lnTo>
                  <a:lnTo>
                    <a:pt x="540" y="311"/>
                  </a:lnTo>
                  <a:lnTo>
                    <a:pt x="539" y="306"/>
                  </a:lnTo>
                  <a:lnTo>
                    <a:pt x="535" y="300"/>
                  </a:lnTo>
                  <a:lnTo>
                    <a:pt x="531" y="295"/>
                  </a:lnTo>
                  <a:lnTo>
                    <a:pt x="527" y="292"/>
                  </a:lnTo>
                  <a:lnTo>
                    <a:pt x="522" y="289"/>
                  </a:lnTo>
                  <a:lnTo>
                    <a:pt x="515" y="286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86" y="288"/>
                  </a:lnTo>
                  <a:lnTo>
                    <a:pt x="465" y="291"/>
                  </a:lnTo>
                  <a:lnTo>
                    <a:pt x="443" y="296"/>
                  </a:lnTo>
                  <a:lnTo>
                    <a:pt x="423" y="304"/>
                  </a:lnTo>
                  <a:lnTo>
                    <a:pt x="402" y="313"/>
                  </a:lnTo>
                  <a:lnTo>
                    <a:pt x="384" y="324"/>
                  </a:lnTo>
                  <a:lnTo>
                    <a:pt x="367" y="337"/>
                  </a:lnTo>
                  <a:lnTo>
                    <a:pt x="352" y="352"/>
                  </a:lnTo>
                  <a:lnTo>
                    <a:pt x="337" y="367"/>
                  </a:lnTo>
                  <a:lnTo>
                    <a:pt x="324" y="384"/>
                  </a:lnTo>
                  <a:lnTo>
                    <a:pt x="313" y="402"/>
                  </a:lnTo>
                  <a:lnTo>
                    <a:pt x="304" y="423"/>
                  </a:lnTo>
                  <a:lnTo>
                    <a:pt x="296" y="443"/>
                  </a:lnTo>
                  <a:lnTo>
                    <a:pt x="291" y="463"/>
                  </a:lnTo>
                  <a:lnTo>
                    <a:pt x="288" y="486"/>
                  </a:lnTo>
                  <a:lnTo>
                    <a:pt x="287" y="509"/>
                  </a:lnTo>
                  <a:lnTo>
                    <a:pt x="287" y="509"/>
                  </a:lnTo>
                  <a:lnTo>
                    <a:pt x="287" y="515"/>
                  </a:lnTo>
                  <a:lnTo>
                    <a:pt x="289" y="521"/>
                  </a:lnTo>
                  <a:lnTo>
                    <a:pt x="292" y="527"/>
                  </a:lnTo>
                  <a:lnTo>
                    <a:pt x="295" y="531"/>
                  </a:lnTo>
                  <a:lnTo>
                    <a:pt x="300" y="535"/>
                  </a:lnTo>
                  <a:lnTo>
                    <a:pt x="306" y="539"/>
                  </a:lnTo>
                  <a:lnTo>
                    <a:pt x="311" y="540"/>
                  </a:lnTo>
                  <a:lnTo>
                    <a:pt x="318" y="541"/>
                  </a:lnTo>
                  <a:lnTo>
                    <a:pt x="318" y="541"/>
                  </a:lnTo>
                  <a:lnTo>
                    <a:pt x="324" y="540"/>
                  </a:lnTo>
                  <a:lnTo>
                    <a:pt x="331" y="539"/>
                  </a:lnTo>
                  <a:lnTo>
                    <a:pt x="336" y="535"/>
                  </a:lnTo>
                  <a:lnTo>
                    <a:pt x="340" y="531"/>
                  </a:lnTo>
                  <a:lnTo>
                    <a:pt x="344" y="527"/>
                  </a:lnTo>
                  <a:lnTo>
                    <a:pt x="348" y="521"/>
                  </a:lnTo>
                  <a:lnTo>
                    <a:pt x="349" y="515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1" y="492"/>
                  </a:lnTo>
                  <a:lnTo>
                    <a:pt x="353" y="476"/>
                  </a:lnTo>
                  <a:lnTo>
                    <a:pt x="357" y="461"/>
                  </a:lnTo>
                  <a:lnTo>
                    <a:pt x="363" y="447"/>
                  </a:lnTo>
                  <a:lnTo>
                    <a:pt x="369" y="433"/>
                  </a:lnTo>
                  <a:lnTo>
                    <a:pt x="377" y="420"/>
                  </a:lnTo>
                  <a:lnTo>
                    <a:pt x="386" y="408"/>
                  </a:lnTo>
                  <a:lnTo>
                    <a:pt x="397" y="396"/>
                  </a:lnTo>
                  <a:lnTo>
                    <a:pt x="408" y="386"/>
                  </a:lnTo>
                  <a:lnTo>
                    <a:pt x="420" y="377"/>
                  </a:lnTo>
                  <a:lnTo>
                    <a:pt x="434" y="369"/>
                  </a:lnTo>
                  <a:lnTo>
                    <a:pt x="447" y="363"/>
                  </a:lnTo>
                  <a:lnTo>
                    <a:pt x="461" y="357"/>
                  </a:lnTo>
                  <a:lnTo>
                    <a:pt x="476" y="353"/>
                  </a:lnTo>
                  <a:lnTo>
                    <a:pt x="493" y="351"/>
                  </a:lnTo>
                  <a:lnTo>
                    <a:pt x="509" y="350"/>
                  </a:lnTo>
                  <a:lnTo>
                    <a:pt x="509" y="350"/>
                  </a:lnTo>
                  <a:lnTo>
                    <a:pt x="515" y="349"/>
                  </a:lnTo>
                  <a:lnTo>
                    <a:pt x="522" y="348"/>
                  </a:lnTo>
                  <a:lnTo>
                    <a:pt x="527" y="344"/>
                  </a:lnTo>
                  <a:lnTo>
                    <a:pt x="531" y="340"/>
                  </a:lnTo>
                  <a:lnTo>
                    <a:pt x="535" y="336"/>
                  </a:lnTo>
                  <a:lnTo>
                    <a:pt x="539" y="330"/>
                  </a:lnTo>
                  <a:lnTo>
                    <a:pt x="540" y="324"/>
                  </a:lnTo>
                  <a:lnTo>
                    <a:pt x="541" y="318"/>
                  </a:lnTo>
                  <a:lnTo>
                    <a:pt x="541" y="318"/>
                  </a:lnTo>
                  <a:close/>
                  <a:moveTo>
                    <a:pt x="700" y="477"/>
                  </a:moveTo>
                  <a:lnTo>
                    <a:pt x="700" y="477"/>
                  </a:lnTo>
                  <a:lnTo>
                    <a:pt x="693" y="477"/>
                  </a:lnTo>
                  <a:lnTo>
                    <a:pt x="688" y="480"/>
                  </a:lnTo>
                  <a:lnTo>
                    <a:pt x="682" y="483"/>
                  </a:lnTo>
                  <a:lnTo>
                    <a:pt x="677" y="486"/>
                  </a:lnTo>
                  <a:lnTo>
                    <a:pt x="674" y="491"/>
                  </a:lnTo>
                  <a:lnTo>
                    <a:pt x="671" y="497"/>
                  </a:lnTo>
                  <a:lnTo>
                    <a:pt x="669" y="502"/>
                  </a:lnTo>
                  <a:lnTo>
                    <a:pt x="667" y="509"/>
                  </a:lnTo>
                  <a:lnTo>
                    <a:pt x="667" y="509"/>
                  </a:lnTo>
                  <a:lnTo>
                    <a:pt x="667" y="525"/>
                  </a:lnTo>
                  <a:lnTo>
                    <a:pt x="664" y="541"/>
                  </a:lnTo>
                  <a:lnTo>
                    <a:pt x="661" y="556"/>
                  </a:lnTo>
                  <a:lnTo>
                    <a:pt x="656" y="571"/>
                  </a:lnTo>
                  <a:lnTo>
                    <a:pt x="649" y="585"/>
                  </a:lnTo>
                  <a:lnTo>
                    <a:pt x="641" y="598"/>
                  </a:lnTo>
                  <a:lnTo>
                    <a:pt x="632" y="609"/>
                  </a:lnTo>
                  <a:lnTo>
                    <a:pt x="621" y="621"/>
                  </a:lnTo>
                  <a:lnTo>
                    <a:pt x="609" y="632"/>
                  </a:lnTo>
                  <a:lnTo>
                    <a:pt x="598" y="641"/>
                  </a:lnTo>
                  <a:lnTo>
                    <a:pt x="585" y="649"/>
                  </a:lnTo>
                  <a:lnTo>
                    <a:pt x="571" y="656"/>
                  </a:lnTo>
                  <a:lnTo>
                    <a:pt x="556" y="661"/>
                  </a:lnTo>
                  <a:lnTo>
                    <a:pt x="541" y="664"/>
                  </a:lnTo>
                  <a:lnTo>
                    <a:pt x="525" y="667"/>
                  </a:lnTo>
                  <a:lnTo>
                    <a:pt x="509" y="667"/>
                  </a:lnTo>
                  <a:lnTo>
                    <a:pt x="509" y="667"/>
                  </a:lnTo>
                  <a:lnTo>
                    <a:pt x="502" y="668"/>
                  </a:lnTo>
                  <a:lnTo>
                    <a:pt x="497" y="671"/>
                  </a:lnTo>
                  <a:lnTo>
                    <a:pt x="491" y="674"/>
                  </a:lnTo>
                  <a:lnTo>
                    <a:pt x="486" y="677"/>
                  </a:lnTo>
                  <a:lnTo>
                    <a:pt x="483" y="682"/>
                  </a:lnTo>
                  <a:lnTo>
                    <a:pt x="480" y="688"/>
                  </a:lnTo>
                  <a:lnTo>
                    <a:pt x="478" y="693"/>
                  </a:lnTo>
                  <a:lnTo>
                    <a:pt x="478" y="700"/>
                  </a:lnTo>
                  <a:lnTo>
                    <a:pt x="478" y="700"/>
                  </a:lnTo>
                  <a:lnTo>
                    <a:pt x="478" y="706"/>
                  </a:lnTo>
                  <a:lnTo>
                    <a:pt x="480" y="712"/>
                  </a:lnTo>
                  <a:lnTo>
                    <a:pt x="483" y="718"/>
                  </a:lnTo>
                  <a:lnTo>
                    <a:pt x="486" y="722"/>
                  </a:lnTo>
                  <a:lnTo>
                    <a:pt x="491" y="726"/>
                  </a:lnTo>
                  <a:lnTo>
                    <a:pt x="497" y="729"/>
                  </a:lnTo>
                  <a:lnTo>
                    <a:pt x="502" y="731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31" y="731"/>
                  </a:lnTo>
                  <a:lnTo>
                    <a:pt x="554" y="727"/>
                  </a:lnTo>
                  <a:lnTo>
                    <a:pt x="575" y="721"/>
                  </a:lnTo>
                  <a:lnTo>
                    <a:pt x="596" y="713"/>
                  </a:lnTo>
                  <a:lnTo>
                    <a:pt x="615" y="705"/>
                  </a:lnTo>
                  <a:lnTo>
                    <a:pt x="633" y="693"/>
                  </a:lnTo>
                  <a:lnTo>
                    <a:pt x="650" y="680"/>
                  </a:lnTo>
                  <a:lnTo>
                    <a:pt x="666" y="666"/>
                  </a:lnTo>
                  <a:lnTo>
                    <a:pt x="680" y="650"/>
                  </a:lnTo>
                  <a:lnTo>
                    <a:pt x="693" y="633"/>
                  </a:lnTo>
                  <a:lnTo>
                    <a:pt x="705" y="615"/>
                  </a:lnTo>
                  <a:lnTo>
                    <a:pt x="714" y="595"/>
                  </a:lnTo>
                  <a:lnTo>
                    <a:pt x="721" y="575"/>
                  </a:lnTo>
                  <a:lnTo>
                    <a:pt x="728" y="554"/>
                  </a:lnTo>
                  <a:lnTo>
                    <a:pt x="731" y="531"/>
                  </a:lnTo>
                  <a:lnTo>
                    <a:pt x="732" y="509"/>
                  </a:lnTo>
                  <a:lnTo>
                    <a:pt x="732" y="509"/>
                  </a:lnTo>
                  <a:lnTo>
                    <a:pt x="731" y="502"/>
                  </a:lnTo>
                  <a:lnTo>
                    <a:pt x="729" y="497"/>
                  </a:lnTo>
                  <a:lnTo>
                    <a:pt x="726" y="491"/>
                  </a:lnTo>
                  <a:lnTo>
                    <a:pt x="722" y="486"/>
                  </a:lnTo>
                  <a:lnTo>
                    <a:pt x="718" y="483"/>
                  </a:lnTo>
                  <a:lnTo>
                    <a:pt x="712" y="480"/>
                  </a:lnTo>
                  <a:lnTo>
                    <a:pt x="706" y="477"/>
                  </a:lnTo>
                  <a:lnTo>
                    <a:pt x="700" y="477"/>
                  </a:lnTo>
                  <a:lnTo>
                    <a:pt x="700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34018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企业的理想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932760" y="2506585"/>
            <a:ext cx="1147322" cy="1147322"/>
            <a:chOff x="6932760" y="2506585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6932760" y="2506585"/>
              <a:ext cx="1147322" cy="1147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7265015" y="2838450"/>
              <a:ext cx="481224" cy="483592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916102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我们的愿望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753600" y="2506585"/>
            <a:ext cx="1147322" cy="1147322"/>
            <a:chOff x="9753600" y="2506585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9753600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Freeform 98"/>
            <p:cNvSpPr>
              <a:spLocks noEditPoints="1"/>
            </p:cNvSpPr>
            <p:nvPr/>
          </p:nvSpPr>
          <p:spPr bwMode="auto">
            <a:xfrm>
              <a:off x="10085855" y="2838450"/>
              <a:ext cx="481224" cy="483592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CC49B80-36BA-44F6-996A-4A8455B7C6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B3DE5F72-A2A6-4D6A-80CA-1F565A99D436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2">
            <a:extLst>
              <a:ext uri="{FF2B5EF4-FFF2-40B4-BE49-F238E27FC236}">
                <a16:creationId xmlns:a16="http://schemas.microsoft.com/office/drawing/2014/main" id="{C26E9D5E-61CB-4D36-BE8C-5BFF0AB01F99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D7E58A9A-93B2-4FB3-8E72-F1510444C125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02CBC67E-03AF-4C0E-BBCB-EB879DDEA5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C3894B-0B69-4C20-9C9F-A820412732F0}"/>
              </a:ext>
            </a:extLst>
          </p:cNvPr>
          <p:cNvSpPr/>
          <p:nvPr/>
        </p:nvSpPr>
        <p:spPr>
          <a:xfrm>
            <a:off x="4612937" y="4143404"/>
            <a:ext cx="3687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F357B6-0225-4E0B-8A19-65AE70AF6CA4}"/>
              </a:ext>
            </a:extLst>
          </p:cNvPr>
          <p:cNvGrpSpPr/>
          <p:nvPr/>
        </p:nvGrpSpPr>
        <p:grpSpPr>
          <a:xfrm>
            <a:off x="5633582" y="25598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30" name="任意多边形 112">
              <a:extLst>
                <a:ext uri="{FF2B5EF4-FFF2-40B4-BE49-F238E27FC236}">
                  <a16:creationId xmlns:a16="http://schemas.microsoft.com/office/drawing/2014/main" id="{E1AE6651-D166-4BCC-975E-3E3C0FE16108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1">
              <a:extLst>
                <a:ext uri="{FF2B5EF4-FFF2-40B4-BE49-F238E27FC236}">
                  <a16:creationId xmlns:a16="http://schemas.microsoft.com/office/drawing/2014/main" id="{05A21A02-00C8-4808-B6DD-9AA3E469C816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3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56" grpId="0"/>
      <p:bldP spid="38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0" name="燕尾形 59"/>
          <p:cNvSpPr/>
          <p:nvPr/>
        </p:nvSpPr>
        <p:spPr>
          <a:xfrm>
            <a:off x="9660525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第七步</a:t>
            </a:r>
          </a:p>
        </p:txBody>
      </p:sp>
      <p:sp>
        <p:nvSpPr>
          <p:cNvPr id="61" name="矩形 60"/>
          <p:cNvSpPr/>
          <p:nvPr/>
        </p:nvSpPr>
        <p:spPr>
          <a:xfrm>
            <a:off x="690294" y="4257889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理解公司的整体目标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1948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目标符合SMART原则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60282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上下级目标统一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18238" y="2000047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检测问题，整备资源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30270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完备技能和授权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65265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与目标相关部门沟通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00259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督促目标的执行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822553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第六步</a:t>
            </a:r>
          </a:p>
        </p:txBody>
      </p:sp>
      <p:sp>
        <p:nvSpPr>
          <p:cNvPr id="58" name="燕尾形 57"/>
          <p:cNvSpPr/>
          <p:nvPr/>
        </p:nvSpPr>
        <p:spPr>
          <a:xfrm>
            <a:off x="6790536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第五步</a:t>
            </a:r>
          </a:p>
        </p:txBody>
      </p:sp>
      <p:sp>
        <p:nvSpPr>
          <p:cNvPr id="57" name="燕尾形 56"/>
          <p:cNvSpPr/>
          <p:nvPr/>
        </p:nvSpPr>
        <p:spPr>
          <a:xfrm>
            <a:off x="5355542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第四步</a:t>
            </a:r>
          </a:p>
        </p:txBody>
      </p:sp>
      <p:sp>
        <p:nvSpPr>
          <p:cNvPr id="56" name="燕尾形 55"/>
          <p:cNvSpPr/>
          <p:nvPr/>
        </p:nvSpPr>
        <p:spPr>
          <a:xfrm>
            <a:off x="3920548" y="3394076"/>
            <a:ext cx="1480916" cy="654724"/>
          </a:xfrm>
          <a:prstGeom prst="chevron">
            <a:avLst>
              <a:gd name="adj" fmla="val 205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第三步</a:t>
            </a:r>
          </a:p>
        </p:txBody>
      </p:sp>
      <p:sp>
        <p:nvSpPr>
          <p:cNvPr id="55" name="燕尾形 54"/>
          <p:cNvSpPr/>
          <p:nvPr/>
        </p:nvSpPr>
        <p:spPr>
          <a:xfrm>
            <a:off x="2485554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第二步</a:t>
            </a:r>
          </a:p>
        </p:txBody>
      </p:sp>
      <p:sp>
        <p:nvSpPr>
          <p:cNvPr id="10" name="燕尾形 9"/>
          <p:cNvSpPr/>
          <p:nvPr/>
        </p:nvSpPr>
        <p:spPr>
          <a:xfrm>
            <a:off x="105056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第一步</a:t>
            </a:r>
          </a:p>
        </p:txBody>
      </p:sp>
      <p:sp>
        <p:nvSpPr>
          <p:cNvPr id="20" name="文本框 66">
            <a:extLst>
              <a:ext uri="{FF2B5EF4-FFF2-40B4-BE49-F238E27FC236}">
                <a16:creationId xmlns:a16="http://schemas.microsoft.com/office/drawing/2014/main" id="{77E28A30-D275-4CD7-B9C0-2EEBA323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59" grpId="0" animBg="1"/>
      <p:bldP spid="58" grpId="0" animBg="1"/>
      <p:bldP spid="57" grpId="0" animBg="1"/>
      <p:bldP spid="56" grpId="0" animBg="1"/>
      <p:bldP spid="55" grpId="0" animBg="1"/>
      <p:bldP spid="10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4183195" y="1908326"/>
            <a:ext cx="3825608" cy="3825608"/>
          </a:xfrm>
          <a:custGeom>
            <a:avLst/>
            <a:gdLst>
              <a:gd name="connsiteX0" fmla="*/ 1912804 w 3825608"/>
              <a:gd name="connsiteY0" fmla="*/ 0 h 3825608"/>
              <a:gd name="connsiteX1" fmla="*/ 3825608 w 3825608"/>
              <a:gd name="connsiteY1" fmla="*/ 1912805 h 3825608"/>
              <a:gd name="connsiteX2" fmla="*/ 1912805 w 3825608"/>
              <a:gd name="connsiteY2" fmla="*/ 3825608 h 3825608"/>
              <a:gd name="connsiteX3" fmla="*/ 0 w 3825608"/>
              <a:gd name="connsiteY3" fmla="*/ 1912803 h 382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5608" h="3825608">
                <a:moveTo>
                  <a:pt x="1912804" y="0"/>
                </a:moveTo>
                <a:lnTo>
                  <a:pt x="3825608" y="1912805"/>
                </a:lnTo>
                <a:lnTo>
                  <a:pt x="1912805" y="3825608"/>
                </a:lnTo>
                <a:lnTo>
                  <a:pt x="0" y="1912803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65513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美化环境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51782" y="5129155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回报社会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30382" y="1500562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股东满意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32266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员工满意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22338" y="1462390"/>
            <a:ext cx="1147322" cy="1147322"/>
            <a:chOff x="5522338" y="1462390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5522338" y="1462390"/>
              <a:ext cx="1147322" cy="1147322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98"/>
            <p:cNvSpPr>
              <a:spLocks noEditPoints="1"/>
            </p:cNvSpPr>
            <p:nvPr/>
          </p:nvSpPr>
          <p:spPr bwMode="auto">
            <a:xfrm>
              <a:off x="5857874" y="1796753"/>
              <a:ext cx="476252" cy="478596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5142" y="3247469"/>
            <a:ext cx="1147322" cy="1147322"/>
            <a:chOff x="7435142" y="3247469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7435142" y="3247469"/>
              <a:ext cx="1147322" cy="1147322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99"/>
            <p:cNvSpPr>
              <a:spLocks noEditPoints="1"/>
            </p:cNvSpPr>
            <p:nvPr/>
          </p:nvSpPr>
          <p:spPr bwMode="auto">
            <a:xfrm>
              <a:off x="7770677" y="3581832"/>
              <a:ext cx="476252" cy="478596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22338" y="5032548"/>
            <a:ext cx="1147322" cy="1147322"/>
            <a:chOff x="5522338" y="5032548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5522338" y="5032548"/>
              <a:ext cx="1147322" cy="114732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5857873" y="5366911"/>
              <a:ext cx="476252" cy="478596"/>
            </a:xfrm>
            <a:custGeom>
              <a:avLst/>
              <a:gdLst>
                <a:gd name="T0" fmla="*/ 992 w 1018"/>
                <a:gd name="T1" fmla="*/ 413 h 1018"/>
                <a:gd name="T2" fmla="*/ 904 w 1018"/>
                <a:gd name="T3" fmla="*/ 252 h 1018"/>
                <a:gd name="T4" fmla="*/ 764 w 1018"/>
                <a:gd name="T5" fmla="*/ 133 h 1018"/>
                <a:gd name="T6" fmla="*/ 589 w 1018"/>
                <a:gd name="T7" fmla="*/ 71 h 1018"/>
                <a:gd name="T8" fmla="*/ 532 w 1018"/>
                <a:gd name="T9" fmla="*/ 10 h 1018"/>
                <a:gd name="T10" fmla="*/ 492 w 1018"/>
                <a:gd name="T11" fmla="*/ 6 h 1018"/>
                <a:gd name="T12" fmla="*/ 453 w 1018"/>
                <a:gd name="T13" fmla="*/ 68 h 1018"/>
                <a:gd name="T14" fmla="*/ 275 w 1018"/>
                <a:gd name="T15" fmla="*/ 123 h 1018"/>
                <a:gd name="T16" fmla="*/ 130 w 1018"/>
                <a:gd name="T17" fmla="*/ 235 h 1018"/>
                <a:gd name="T18" fmla="*/ 35 w 1018"/>
                <a:gd name="T19" fmla="*/ 391 h 1018"/>
                <a:gd name="T20" fmla="*/ 1 w 1018"/>
                <a:gd name="T21" fmla="*/ 554 h 1018"/>
                <a:gd name="T22" fmla="*/ 20 w 1018"/>
                <a:gd name="T23" fmla="*/ 602 h 1018"/>
                <a:gd name="T24" fmla="*/ 59 w 1018"/>
                <a:gd name="T25" fmla="*/ 591 h 1018"/>
                <a:gd name="T26" fmla="*/ 74 w 1018"/>
                <a:gd name="T27" fmla="*/ 524 h 1018"/>
                <a:gd name="T28" fmla="*/ 142 w 1018"/>
                <a:gd name="T29" fmla="*/ 456 h 1018"/>
                <a:gd name="T30" fmla="*/ 229 w 1018"/>
                <a:gd name="T31" fmla="*/ 452 h 1018"/>
                <a:gd name="T32" fmla="*/ 303 w 1018"/>
                <a:gd name="T33" fmla="*/ 513 h 1018"/>
                <a:gd name="T34" fmla="*/ 321 w 1018"/>
                <a:gd name="T35" fmla="*/ 586 h 1018"/>
                <a:gd name="T36" fmla="*/ 356 w 1018"/>
                <a:gd name="T37" fmla="*/ 604 h 1018"/>
                <a:gd name="T38" fmla="*/ 382 w 1018"/>
                <a:gd name="T39" fmla="*/ 573 h 1018"/>
                <a:gd name="T40" fmla="*/ 409 w 1018"/>
                <a:gd name="T41" fmla="*/ 495 h 1018"/>
                <a:gd name="T42" fmla="*/ 478 w 1018"/>
                <a:gd name="T43" fmla="*/ 451 h 1018"/>
                <a:gd name="T44" fmla="*/ 462 w 1018"/>
                <a:gd name="T45" fmla="*/ 912 h 1018"/>
                <a:gd name="T46" fmla="*/ 402 w 1018"/>
                <a:gd name="T47" fmla="*/ 953 h 1018"/>
                <a:gd name="T48" fmla="*/ 337 w 1018"/>
                <a:gd name="T49" fmla="*/ 943 h 1018"/>
                <a:gd name="T50" fmla="*/ 291 w 1018"/>
                <a:gd name="T51" fmla="*/ 888 h 1018"/>
                <a:gd name="T52" fmla="*/ 277 w 1018"/>
                <a:gd name="T53" fmla="*/ 837 h 1018"/>
                <a:gd name="T54" fmla="*/ 237 w 1018"/>
                <a:gd name="T55" fmla="*/ 833 h 1018"/>
                <a:gd name="T56" fmla="*/ 227 w 1018"/>
                <a:gd name="T57" fmla="*/ 892 h 1018"/>
                <a:gd name="T58" fmla="*/ 293 w 1018"/>
                <a:gd name="T59" fmla="*/ 992 h 1018"/>
                <a:gd name="T60" fmla="*/ 398 w 1018"/>
                <a:gd name="T61" fmla="*/ 1017 h 1018"/>
                <a:gd name="T62" fmla="*/ 505 w 1018"/>
                <a:gd name="T63" fmla="*/ 960 h 1018"/>
                <a:gd name="T64" fmla="*/ 541 w 1018"/>
                <a:gd name="T65" fmla="*/ 451 h 1018"/>
                <a:gd name="T66" fmla="*/ 603 w 1018"/>
                <a:gd name="T67" fmla="*/ 487 h 1018"/>
                <a:gd name="T68" fmla="*/ 636 w 1018"/>
                <a:gd name="T69" fmla="*/ 562 h 1018"/>
                <a:gd name="T70" fmla="*/ 656 w 1018"/>
                <a:gd name="T71" fmla="*/ 602 h 1018"/>
                <a:gd name="T72" fmla="*/ 694 w 1018"/>
                <a:gd name="T73" fmla="*/ 591 h 1018"/>
                <a:gd name="T74" fmla="*/ 711 w 1018"/>
                <a:gd name="T75" fmla="*/ 524 h 1018"/>
                <a:gd name="T76" fmla="*/ 778 w 1018"/>
                <a:gd name="T77" fmla="*/ 456 h 1018"/>
                <a:gd name="T78" fmla="*/ 865 w 1018"/>
                <a:gd name="T79" fmla="*/ 452 h 1018"/>
                <a:gd name="T80" fmla="*/ 939 w 1018"/>
                <a:gd name="T81" fmla="*/ 513 h 1018"/>
                <a:gd name="T82" fmla="*/ 957 w 1018"/>
                <a:gd name="T83" fmla="*/ 586 h 1018"/>
                <a:gd name="T84" fmla="*/ 993 w 1018"/>
                <a:gd name="T85" fmla="*/ 604 h 1018"/>
                <a:gd name="T86" fmla="*/ 1018 w 1018"/>
                <a:gd name="T87" fmla="*/ 573 h 1018"/>
                <a:gd name="T88" fmla="*/ 779 w 1018"/>
                <a:gd name="T89" fmla="*/ 389 h 1018"/>
                <a:gd name="T90" fmla="*/ 699 w 1018"/>
                <a:gd name="T91" fmla="*/ 433 h 1018"/>
                <a:gd name="T92" fmla="*/ 647 w 1018"/>
                <a:gd name="T93" fmla="*/ 441 h 1018"/>
                <a:gd name="T94" fmla="*/ 569 w 1018"/>
                <a:gd name="T95" fmla="*/ 392 h 1018"/>
                <a:gd name="T96" fmla="*/ 485 w 1018"/>
                <a:gd name="T97" fmla="*/ 384 h 1018"/>
                <a:gd name="T98" fmla="*/ 398 w 1018"/>
                <a:gd name="T99" fmla="*/ 419 h 1018"/>
                <a:gd name="T100" fmla="*/ 344 w 1018"/>
                <a:gd name="T101" fmla="*/ 458 h 1018"/>
                <a:gd name="T102" fmla="*/ 273 w 1018"/>
                <a:gd name="T103" fmla="*/ 400 h 1018"/>
                <a:gd name="T104" fmla="*/ 191 w 1018"/>
                <a:gd name="T105" fmla="*/ 382 h 1018"/>
                <a:gd name="T106" fmla="*/ 97 w 1018"/>
                <a:gd name="T107" fmla="*/ 408 h 1018"/>
                <a:gd name="T108" fmla="*/ 231 w 1018"/>
                <a:gd name="T109" fmla="*/ 226 h 1018"/>
                <a:gd name="T110" fmla="*/ 441 w 1018"/>
                <a:gd name="T111" fmla="*/ 133 h 1018"/>
                <a:gd name="T112" fmla="*/ 561 w 1018"/>
                <a:gd name="T113" fmla="*/ 131 h 1018"/>
                <a:gd name="T114" fmla="*/ 762 w 1018"/>
                <a:gd name="T115" fmla="*/ 206 h 1018"/>
                <a:gd name="T116" fmla="*/ 923 w 1018"/>
                <a:gd name="T117" fmla="*/ 408 h 1018"/>
                <a:gd name="T118" fmla="*/ 840 w 1018"/>
                <a:gd name="T119" fmla="*/ 3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8">
                  <a:moveTo>
                    <a:pt x="1017" y="554"/>
                  </a:moveTo>
                  <a:lnTo>
                    <a:pt x="1017" y="554"/>
                  </a:lnTo>
                  <a:lnTo>
                    <a:pt x="1016" y="529"/>
                  </a:lnTo>
                  <a:lnTo>
                    <a:pt x="1013" y="506"/>
                  </a:lnTo>
                  <a:lnTo>
                    <a:pt x="1010" y="482"/>
                  </a:lnTo>
                  <a:lnTo>
                    <a:pt x="1005" y="458"/>
                  </a:lnTo>
                  <a:lnTo>
                    <a:pt x="999" y="436"/>
                  </a:lnTo>
                  <a:lnTo>
                    <a:pt x="992" y="413"/>
                  </a:lnTo>
                  <a:lnTo>
                    <a:pt x="984" y="391"/>
                  </a:lnTo>
                  <a:lnTo>
                    <a:pt x="976" y="369"/>
                  </a:lnTo>
                  <a:lnTo>
                    <a:pt x="966" y="349"/>
                  </a:lnTo>
                  <a:lnTo>
                    <a:pt x="955" y="329"/>
                  </a:lnTo>
                  <a:lnTo>
                    <a:pt x="943" y="308"/>
                  </a:lnTo>
                  <a:lnTo>
                    <a:pt x="930" y="289"/>
                  </a:lnTo>
                  <a:lnTo>
                    <a:pt x="918" y="271"/>
                  </a:lnTo>
                  <a:lnTo>
                    <a:pt x="904" y="252"/>
                  </a:lnTo>
                  <a:lnTo>
                    <a:pt x="889" y="235"/>
                  </a:lnTo>
                  <a:lnTo>
                    <a:pt x="873" y="218"/>
                  </a:lnTo>
                  <a:lnTo>
                    <a:pt x="856" y="202"/>
                  </a:lnTo>
                  <a:lnTo>
                    <a:pt x="839" y="187"/>
                  </a:lnTo>
                  <a:lnTo>
                    <a:pt x="822" y="172"/>
                  </a:lnTo>
                  <a:lnTo>
                    <a:pt x="803" y="159"/>
                  </a:lnTo>
                  <a:lnTo>
                    <a:pt x="785" y="146"/>
                  </a:lnTo>
                  <a:lnTo>
                    <a:pt x="764" y="133"/>
                  </a:lnTo>
                  <a:lnTo>
                    <a:pt x="745" y="123"/>
                  </a:lnTo>
                  <a:lnTo>
                    <a:pt x="723" y="112"/>
                  </a:lnTo>
                  <a:lnTo>
                    <a:pt x="702" y="103"/>
                  </a:lnTo>
                  <a:lnTo>
                    <a:pt x="680" y="95"/>
                  </a:lnTo>
                  <a:lnTo>
                    <a:pt x="658" y="87"/>
                  </a:lnTo>
                  <a:lnTo>
                    <a:pt x="635" y="81"/>
                  </a:lnTo>
                  <a:lnTo>
                    <a:pt x="613" y="75"/>
                  </a:lnTo>
                  <a:lnTo>
                    <a:pt x="589" y="71"/>
                  </a:lnTo>
                  <a:lnTo>
                    <a:pt x="566" y="68"/>
                  </a:lnTo>
                  <a:lnTo>
                    <a:pt x="541" y="66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1" y="26"/>
                  </a:lnTo>
                  <a:lnTo>
                    <a:pt x="539" y="21"/>
                  </a:lnTo>
                  <a:lnTo>
                    <a:pt x="536" y="14"/>
                  </a:lnTo>
                  <a:lnTo>
                    <a:pt x="532" y="10"/>
                  </a:lnTo>
                  <a:lnTo>
                    <a:pt x="527" y="6"/>
                  </a:lnTo>
                  <a:lnTo>
                    <a:pt x="522" y="3"/>
                  </a:lnTo>
                  <a:lnTo>
                    <a:pt x="516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03" y="1"/>
                  </a:lnTo>
                  <a:lnTo>
                    <a:pt x="497" y="3"/>
                  </a:lnTo>
                  <a:lnTo>
                    <a:pt x="492" y="6"/>
                  </a:lnTo>
                  <a:lnTo>
                    <a:pt x="487" y="10"/>
                  </a:lnTo>
                  <a:lnTo>
                    <a:pt x="483" y="14"/>
                  </a:lnTo>
                  <a:lnTo>
                    <a:pt x="480" y="21"/>
                  </a:lnTo>
                  <a:lnTo>
                    <a:pt x="479" y="26"/>
                  </a:lnTo>
                  <a:lnTo>
                    <a:pt x="478" y="32"/>
                  </a:lnTo>
                  <a:lnTo>
                    <a:pt x="478" y="66"/>
                  </a:lnTo>
                  <a:lnTo>
                    <a:pt x="478" y="66"/>
                  </a:lnTo>
                  <a:lnTo>
                    <a:pt x="453" y="68"/>
                  </a:lnTo>
                  <a:lnTo>
                    <a:pt x="429" y="71"/>
                  </a:lnTo>
                  <a:lnTo>
                    <a:pt x="406" y="75"/>
                  </a:lnTo>
                  <a:lnTo>
                    <a:pt x="383" y="81"/>
                  </a:lnTo>
                  <a:lnTo>
                    <a:pt x="361" y="87"/>
                  </a:lnTo>
                  <a:lnTo>
                    <a:pt x="338" y="95"/>
                  </a:lnTo>
                  <a:lnTo>
                    <a:pt x="317" y="103"/>
                  </a:lnTo>
                  <a:lnTo>
                    <a:pt x="295" y="112"/>
                  </a:lnTo>
                  <a:lnTo>
                    <a:pt x="275" y="123"/>
                  </a:lnTo>
                  <a:lnTo>
                    <a:pt x="255" y="133"/>
                  </a:lnTo>
                  <a:lnTo>
                    <a:pt x="235" y="146"/>
                  </a:lnTo>
                  <a:lnTo>
                    <a:pt x="216" y="159"/>
                  </a:lnTo>
                  <a:lnTo>
                    <a:pt x="198" y="172"/>
                  </a:lnTo>
                  <a:lnTo>
                    <a:pt x="179" y="187"/>
                  </a:lnTo>
                  <a:lnTo>
                    <a:pt x="162" y="202"/>
                  </a:lnTo>
                  <a:lnTo>
                    <a:pt x="146" y="218"/>
                  </a:lnTo>
                  <a:lnTo>
                    <a:pt x="130" y="235"/>
                  </a:lnTo>
                  <a:lnTo>
                    <a:pt x="116" y="252"/>
                  </a:lnTo>
                  <a:lnTo>
                    <a:pt x="101" y="271"/>
                  </a:lnTo>
                  <a:lnTo>
                    <a:pt x="88" y="289"/>
                  </a:lnTo>
                  <a:lnTo>
                    <a:pt x="75" y="308"/>
                  </a:lnTo>
                  <a:lnTo>
                    <a:pt x="65" y="329"/>
                  </a:lnTo>
                  <a:lnTo>
                    <a:pt x="54" y="349"/>
                  </a:lnTo>
                  <a:lnTo>
                    <a:pt x="44" y="369"/>
                  </a:lnTo>
                  <a:lnTo>
                    <a:pt x="35" y="391"/>
                  </a:lnTo>
                  <a:lnTo>
                    <a:pt x="27" y="413"/>
                  </a:lnTo>
                  <a:lnTo>
                    <a:pt x="21" y="436"/>
                  </a:lnTo>
                  <a:lnTo>
                    <a:pt x="14" y="458"/>
                  </a:lnTo>
                  <a:lnTo>
                    <a:pt x="10" y="482"/>
                  </a:lnTo>
                  <a:lnTo>
                    <a:pt x="6" y="506"/>
                  </a:lnTo>
                  <a:lnTo>
                    <a:pt x="3" y="529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1" y="580"/>
                  </a:lnTo>
                  <a:lnTo>
                    <a:pt x="3" y="586"/>
                  </a:lnTo>
                  <a:lnTo>
                    <a:pt x="6" y="591"/>
                  </a:lnTo>
                  <a:lnTo>
                    <a:pt x="10" y="596"/>
                  </a:lnTo>
                  <a:lnTo>
                    <a:pt x="14" y="600"/>
                  </a:lnTo>
                  <a:lnTo>
                    <a:pt x="20" y="602"/>
                  </a:lnTo>
                  <a:lnTo>
                    <a:pt x="26" y="604"/>
                  </a:lnTo>
                  <a:lnTo>
                    <a:pt x="32" y="605"/>
                  </a:lnTo>
                  <a:lnTo>
                    <a:pt x="32" y="605"/>
                  </a:lnTo>
                  <a:lnTo>
                    <a:pt x="39" y="604"/>
                  </a:lnTo>
                  <a:lnTo>
                    <a:pt x="45" y="602"/>
                  </a:lnTo>
                  <a:lnTo>
                    <a:pt x="51" y="600"/>
                  </a:lnTo>
                  <a:lnTo>
                    <a:pt x="55" y="596"/>
                  </a:lnTo>
                  <a:lnTo>
                    <a:pt x="59" y="591"/>
                  </a:lnTo>
                  <a:lnTo>
                    <a:pt x="61" y="586"/>
                  </a:lnTo>
                  <a:lnTo>
                    <a:pt x="64" y="580"/>
                  </a:lnTo>
                  <a:lnTo>
                    <a:pt x="65" y="573"/>
                  </a:lnTo>
                  <a:lnTo>
                    <a:pt x="65" y="573"/>
                  </a:lnTo>
                  <a:lnTo>
                    <a:pt x="65" y="560"/>
                  </a:lnTo>
                  <a:lnTo>
                    <a:pt x="67" y="547"/>
                  </a:lnTo>
                  <a:lnTo>
                    <a:pt x="70" y="536"/>
                  </a:lnTo>
                  <a:lnTo>
                    <a:pt x="74" y="524"/>
                  </a:lnTo>
                  <a:lnTo>
                    <a:pt x="80" y="513"/>
                  </a:lnTo>
                  <a:lnTo>
                    <a:pt x="86" y="502"/>
                  </a:lnTo>
                  <a:lnTo>
                    <a:pt x="94" y="493"/>
                  </a:lnTo>
                  <a:lnTo>
                    <a:pt x="101" y="483"/>
                  </a:lnTo>
                  <a:lnTo>
                    <a:pt x="111" y="476"/>
                  </a:lnTo>
                  <a:lnTo>
                    <a:pt x="120" y="468"/>
                  </a:lnTo>
                  <a:lnTo>
                    <a:pt x="131" y="462"/>
                  </a:lnTo>
                  <a:lnTo>
                    <a:pt x="142" y="456"/>
                  </a:lnTo>
                  <a:lnTo>
                    <a:pt x="154" y="452"/>
                  </a:lnTo>
                  <a:lnTo>
                    <a:pt x="165" y="449"/>
                  </a:lnTo>
                  <a:lnTo>
                    <a:pt x="178" y="447"/>
                  </a:lnTo>
                  <a:lnTo>
                    <a:pt x="191" y="445"/>
                  </a:lnTo>
                  <a:lnTo>
                    <a:pt x="191" y="445"/>
                  </a:lnTo>
                  <a:lnTo>
                    <a:pt x="204" y="447"/>
                  </a:lnTo>
                  <a:lnTo>
                    <a:pt x="217" y="449"/>
                  </a:lnTo>
                  <a:lnTo>
                    <a:pt x="229" y="452"/>
                  </a:lnTo>
                  <a:lnTo>
                    <a:pt x="241" y="456"/>
                  </a:lnTo>
                  <a:lnTo>
                    <a:pt x="252" y="462"/>
                  </a:lnTo>
                  <a:lnTo>
                    <a:pt x="262" y="468"/>
                  </a:lnTo>
                  <a:lnTo>
                    <a:pt x="273" y="476"/>
                  </a:lnTo>
                  <a:lnTo>
                    <a:pt x="281" y="483"/>
                  </a:lnTo>
                  <a:lnTo>
                    <a:pt x="290" y="493"/>
                  </a:lnTo>
                  <a:lnTo>
                    <a:pt x="296" y="502"/>
                  </a:lnTo>
                  <a:lnTo>
                    <a:pt x="303" y="513"/>
                  </a:lnTo>
                  <a:lnTo>
                    <a:pt x="308" y="524"/>
                  </a:lnTo>
                  <a:lnTo>
                    <a:pt x="312" y="536"/>
                  </a:lnTo>
                  <a:lnTo>
                    <a:pt x="316" y="547"/>
                  </a:lnTo>
                  <a:lnTo>
                    <a:pt x="318" y="560"/>
                  </a:lnTo>
                  <a:lnTo>
                    <a:pt x="319" y="573"/>
                  </a:lnTo>
                  <a:lnTo>
                    <a:pt x="319" y="573"/>
                  </a:lnTo>
                  <a:lnTo>
                    <a:pt x="319" y="580"/>
                  </a:lnTo>
                  <a:lnTo>
                    <a:pt x="321" y="586"/>
                  </a:lnTo>
                  <a:lnTo>
                    <a:pt x="324" y="591"/>
                  </a:lnTo>
                  <a:lnTo>
                    <a:pt x="327" y="596"/>
                  </a:lnTo>
                  <a:lnTo>
                    <a:pt x="333" y="600"/>
                  </a:lnTo>
                  <a:lnTo>
                    <a:pt x="338" y="602"/>
                  </a:lnTo>
                  <a:lnTo>
                    <a:pt x="344" y="604"/>
                  </a:lnTo>
                  <a:lnTo>
                    <a:pt x="350" y="605"/>
                  </a:lnTo>
                  <a:lnTo>
                    <a:pt x="350" y="605"/>
                  </a:lnTo>
                  <a:lnTo>
                    <a:pt x="356" y="604"/>
                  </a:lnTo>
                  <a:lnTo>
                    <a:pt x="363" y="602"/>
                  </a:lnTo>
                  <a:lnTo>
                    <a:pt x="368" y="600"/>
                  </a:lnTo>
                  <a:lnTo>
                    <a:pt x="373" y="596"/>
                  </a:lnTo>
                  <a:lnTo>
                    <a:pt x="377" y="591"/>
                  </a:lnTo>
                  <a:lnTo>
                    <a:pt x="380" y="586"/>
                  </a:lnTo>
                  <a:lnTo>
                    <a:pt x="381" y="580"/>
                  </a:lnTo>
                  <a:lnTo>
                    <a:pt x="382" y="573"/>
                  </a:lnTo>
                  <a:lnTo>
                    <a:pt x="382" y="573"/>
                  </a:lnTo>
                  <a:lnTo>
                    <a:pt x="382" y="562"/>
                  </a:lnTo>
                  <a:lnTo>
                    <a:pt x="384" y="552"/>
                  </a:lnTo>
                  <a:lnTo>
                    <a:pt x="386" y="541"/>
                  </a:lnTo>
                  <a:lnTo>
                    <a:pt x="390" y="531"/>
                  </a:lnTo>
                  <a:lnTo>
                    <a:pt x="393" y="522"/>
                  </a:lnTo>
                  <a:lnTo>
                    <a:pt x="398" y="512"/>
                  </a:lnTo>
                  <a:lnTo>
                    <a:pt x="404" y="503"/>
                  </a:lnTo>
                  <a:lnTo>
                    <a:pt x="409" y="495"/>
                  </a:lnTo>
                  <a:lnTo>
                    <a:pt x="417" y="487"/>
                  </a:lnTo>
                  <a:lnTo>
                    <a:pt x="423" y="480"/>
                  </a:lnTo>
                  <a:lnTo>
                    <a:pt x="432" y="473"/>
                  </a:lnTo>
                  <a:lnTo>
                    <a:pt x="440" y="467"/>
                  </a:lnTo>
                  <a:lnTo>
                    <a:pt x="449" y="462"/>
                  </a:lnTo>
                  <a:lnTo>
                    <a:pt x="458" y="457"/>
                  </a:lnTo>
                  <a:lnTo>
                    <a:pt x="468" y="453"/>
                  </a:lnTo>
                  <a:lnTo>
                    <a:pt x="478" y="451"/>
                  </a:lnTo>
                  <a:lnTo>
                    <a:pt x="478" y="860"/>
                  </a:lnTo>
                  <a:lnTo>
                    <a:pt x="478" y="860"/>
                  </a:lnTo>
                  <a:lnTo>
                    <a:pt x="478" y="869"/>
                  </a:lnTo>
                  <a:lnTo>
                    <a:pt x="476" y="879"/>
                  </a:lnTo>
                  <a:lnTo>
                    <a:pt x="473" y="888"/>
                  </a:lnTo>
                  <a:lnTo>
                    <a:pt x="470" y="896"/>
                  </a:lnTo>
                  <a:lnTo>
                    <a:pt x="466" y="905"/>
                  </a:lnTo>
                  <a:lnTo>
                    <a:pt x="462" y="912"/>
                  </a:lnTo>
                  <a:lnTo>
                    <a:pt x="456" y="920"/>
                  </a:lnTo>
                  <a:lnTo>
                    <a:pt x="450" y="927"/>
                  </a:lnTo>
                  <a:lnTo>
                    <a:pt x="443" y="933"/>
                  </a:lnTo>
                  <a:lnTo>
                    <a:pt x="436" y="938"/>
                  </a:lnTo>
                  <a:lnTo>
                    <a:pt x="427" y="943"/>
                  </a:lnTo>
                  <a:lnTo>
                    <a:pt x="420" y="948"/>
                  </a:lnTo>
                  <a:lnTo>
                    <a:pt x="410" y="951"/>
                  </a:lnTo>
                  <a:lnTo>
                    <a:pt x="402" y="953"/>
                  </a:lnTo>
                  <a:lnTo>
                    <a:pt x="392" y="954"/>
                  </a:lnTo>
                  <a:lnTo>
                    <a:pt x="382" y="955"/>
                  </a:lnTo>
                  <a:lnTo>
                    <a:pt x="382" y="955"/>
                  </a:lnTo>
                  <a:lnTo>
                    <a:pt x="373" y="954"/>
                  </a:lnTo>
                  <a:lnTo>
                    <a:pt x="363" y="953"/>
                  </a:lnTo>
                  <a:lnTo>
                    <a:pt x="354" y="951"/>
                  </a:lnTo>
                  <a:lnTo>
                    <a:pt x="345" y="948"/>
                  </a:lnTo>
                  <a:lnTo>
                    <a:pt x="337" y="943"/>
                  </a:lnTo>
                  <a:lnTo>
                    <a:pt x="329" y="938"/>
                  </a:lnTo>
                  <a:lnTo>
                    <a:pt x="322" y="933"/>
                  </a:lnTo>
                  <a:lnTo>
                    <a:pt x="315" y="927"/>
                  </a:lnTo>
                  <a:lnTo>
                    <a:pt x="308" y="920"/>
                  </a:lnTo>
                  <a:lnTo>
                    <a:pt x="303" y="912"/>
                  </a:lnTo>
                  <a:lnTo>
                    <a:pt x="299" y="905"/>
                  </a:lnTo>
                  <a:lnTo>
                    <a:pt x="294" y="896"/>
                  </a:lnTo>
                  <a:lnTo>
                    <a:pt x="291" y="888"/>
                  </a:lnTo>
                  <a:lnTo>
                    <a:pt x="289" y="879"/>
                  </a:lnTo>
                  <a:lnTo>
                    <a:pt x="288" y="869"/>
                  </a:lnTo>
                  <a:lnTo>
                    <a:pt x="287" y="860"/>
                  </a:lnTo>
                  <a:lnTo>
                    <a:pt x="287" y="860"/>
                  </a:lnTo>
                  <a:lnTo>
                    <a:pt x="287" y="853"/>
                  </a:lnTo>
                  <a:lnTo>
                    <a:pt x="285" y="847"/>
                  </a:lnTo>
                  <a:lnTo>
                    <a:pt x="281" y="841"/>
                  </a:lnTo>
                  <a:lnTo>
                    <a:pt x="277" y="837"/>
                  </a:lnTo>
                  <a:lnTo>
                    <a:pt x="273" y="833"/>
                  </a:lnTo>
                  <a:lnTo>
                    <a:pt x="267" y="830"/>
                  </a:lnTo>
                  <a:lnTo>
                    <a:pt x="261" y="828"/>
                  </a:lnTo>
                  <a:lnTo>
                    <a:pt x="255" y="827"/>
                  </a:lnTo>
                  <a:lnTo>
                    <a:pt x="255" y="827"/>
                  </a:lnTo>
                  <a:lnTo>
                    <a:pt x="249" y="828"/>
                  </a:lnTo>
                  <a:lnTo>
                    <a:pt x="243" y="830"/>
                  </a:lnTo>
                  <a:lnTo>
                    <a:pt x="237" y="833"/>
                  </a:lnTo>
                  <a:lnTo>
                    <a:pt x="233" y="837"/>
                  </a:lnTo>
                  <a:lnTo>
                    <a:pt x="229" y="841"/>
                  </a:lnTo>
                  <a:lnTo>
                    <a:pt x="226" y="847"/>
                  </a:lnTo>
                  <a:lnTo>
                    <a:pt x="223" y="853"/>
                  </a:lnTo>
                  <a:lnTo>
                    <a:pt x="223" y="860"/>
                  </a:lnTo>
                  <a:lnTo>
                    <a:pt x="223" y="860"/>
                  </a:lnTo>
                  <a:lnTo>
                    <a:pt x="224" y="876"/>
                  </a:lnTo>
                  <a:lnTo>
                    <a:pt x="227" y="892"/>
                  </a:lnTo>
                  <a:lnTo>
                    <a:pt x="231" y="907"/>
                  </a:lnTo>
                  <a:lnTo>
                    <a:pt x="236" y="921"/>
                  </a:lnTo>
                  <a:lnTo>
                    <a:pt x="243" y="935"/>
                  </a:lnTo>
                  <a:lnTo>
                    <a:pt x="250" y="949"/>
                  </a:lnTo>
                  <a:lnTo>
                    <a:pt x="260" y="960"/>
                  </a:lnTo>
                  <a:lnTo>
                    <a:pt x="270" y="972"/>
                  </a:lnTo>
                  <a:lnTo>
                    <a:pt x="281" y="982"/>
                  </a:lnTo>
                  <a:lnTo>
                    <a:pt x="293" y="992"/>
                  </a:lnTo>
                  <a:lnTo>
                    <a:pt x="306" y="999"/>
                  </a:lnTo>
                  <a:lnTo>
                    <a:pt x="320" y="1006"/>
                  </a:lnTo>
                  <a:lnTo>
                    <a:pt x="335" y="1011"/>
                  </a:lnTo>
                  <a:lnTo>
                    <a:pt x="350" y="1015"/>
                  </a:lnTo>
                  <a:lnTo>
                    <a:pt x="366" y="1017"/>
                  </a:lnTo>
                  <a:lnTo>
                    <a:pt x="382" y="1018"/>
                  </a:lnTo>
                  <a:lnTo>
                    <a:pt x="382" y="1018"/>
                  </a:lnTo>
                  <a:lnTo>
                    <a:pt x="398" y="1017"/>
                  </a:lnTo>
                  <a:lnTo>
                    <a:pt x="414" y="1015"/>
                  </a:lnTo>
                  <a:lnTo>
                    <a:pt x="429" y="1011"/>
                  </a:lnTo>
                  <a:lnTo>
                    <a:pt x="444" y="1006"/>
                  </a:lnTo>
                  <a:lnTo>
                    <a:pt x="458" y="999"/>
                  </a:lnTo>
                  <a:lnTo>
                    <a:pt x="471" y="992"/>
                  </a:lnTo>
                  <a:lnTo>
                    <a:pt x="483" y="982"/>
                  </a:lnTo>
                  <a:lnTo>
                    <a:pt x="495" y="972"/>
                  </a:lnTo>
                  <a:lnTo>
                    <a:pt x="505" y="960"/>
                  </a:lnTo>
                  <a:lnTo>
                    <a:pt x="514" y="949"/>
                  </a:lnTo>
                  <a:lnTo>
                    <a:pt x="522" y="935"/>
                  </a:lnTo>
                  <a:lnTo>
                    <a:pt x="529" y="921"/>
                  </a:lnTo>
                  <a:lnTo>
                    <a:pt x="535" y="907"/>
                  </a:lnTo>
                  <a:lnTo>
                    <a:pt x="538" y="892"/>
                  </a:lnTo>
                  <a:lnTo>
                    <a:pt x="540" y="876"/>
                  </a:lnTo>
                  <a:lnTo>
                    <a:pt x="541" y="860"/>
                  </a:lnTo>
                  <a:lnTo>
                    <a:pt x="541" y="451"/>
                  </a:lnTo>
                  <a:lnTo>
                    <a:pt x="541" y="451"/>
                  </a:lnTo>
                  <a:lnTo>
                    <a:pt x="552" y="453"/>
                  </a:lnTo>
                  <a:lnTo>
                    <a:pt x="561" y="457"/>
                  </a:lnTo>
                  <a:lnTo>
                    <a:pt x="570" y="462"/>
                  </a:lnTo>
                  <a:lnTo>
                    <a:pt x="580" y="467"/>
                  </a:lnTo>
                  <a:lnTo>
                    <a:pt x="587" y="473"/>
                  </a:lnTo>
                  <a:lnTo>
                    <a:pt x="596" y="480"/>
                  </a:lnTo>
                  <a:lnTo>
                    <a:pt x="603" y="487"/>
                  </a:lnTo>
                  <a:lnTo>
                    <a:pt x="610" y="495"/>
                  </a:lnTo>
                  <a:lnTo>
                    <a:pt x="615" y="503"/>
                  </a:lnTo>
                  <a:lnTo>
                    <a:pt x="621" y="512"/>
                  </a:lnTo>
                  <a:lnTo>
                    <a:pt x="626" y="522"/>
                  </a:lnTo>
                  <a:lnTo>
                    <a:pt x="629" y="531"/>
                  </a:lnTo>
                  <a:lnTo>
                    <a:pt x="632" y="541"/>
                  </a:lnTo>
                  <a:lnTo>
                    <a:pt x="634" y="552"/>
                  </a:lnTo>
                  <a:lnTo>
                    <a:pt x="636" y="562"/>
                  </a:lnTo>
                  <a:lnTo>
                    <a:pt x="636" y="573"/>
                  </a:lnTo>
                  <a:lnTo>
                    <a:pt x="636" y="573"/>
                  </a:lnTo>
                  <a:lnTo>
                    <a:pt x="638" y="580"/>
                  </a:lnTo>
                  <a:lnTo>
                    <a:pt x="640" y="586"/>
                  </a:lnTo>
                  <a:lnTo>
                    <a:pt x="642" y="591"/>
                  </a:lnTo>
                  <a:lnTo>
                    <a:pt x="646" y="596"/>
                  </a:lnTo>
                  <a:lnTo>
                    <a:pt x="650" y="600"/>
                  </a:lnTo>
                  <a:lnTo>
                    <a:pt x="656" y="602"/>
                  </a:lnTo>
                  <a:lnTo>
                    <a:pt x="662" y="604"/>
                  </a:lnTo>
                  <a:lnTo>
                    <a:pt x="669" y="605"/>
                  </a:lnTo>
                  <a:lnTo>
                    <a:pt x="669" y="605"/>
                  </a:lnTo>
                  <a:lnTo>
                    <a:pt x="675" y="604"/>
                  </a:lnTo>
                  <a:lnTo>
                    <a:pt x="680" y="602"/>
                  </a:lnTo>
                  <a:lnTo>
                    <a:pt x="686" y="600"/>
                  </a:lnTo>
                  <a:lnTo>
                    <a:pt x="691" y="596"/>
                  </a:lnTo>
                  <a:lnTo>
                    <a:pt x="694" y="591"/>
                  </a:lnTo>
                  <a:lnTo>
                    <a:pt x="698" y="586"/>
                  </a:lnTo>
                  <a:lnTo>
                    <a:pt x="700" y="580"/>
                  </a:lnTo>
                  <a:lnTo>
                    <a:pt x="700" y="573"/>
                  </a:lnTo>
                  <a:lnTo>
                    <a:pt x="700" y="573"/>
                  </a:lnTo>
                  <a:lnTo>
                    <a:pt x="701" y="560"/>
                  </a:lnTo>
                  <a:lnTo>
                    <a:pt x="703" y="547"/>
                  </a:lnTo>
                  <a:lnTo>
                    <a:pt x="706" y="536"/>
                  </a:lnTo>
                  <a:lnTo>
                    <a:pt x="711" y="524"/>
                  </a:lnTo>
                  <a:lnTo>
                    <a:pt x="716" y="513"/>
                  </a:lnTo>
                  <a:lnTo>
                    <a:pt x="722" y="502"/>
                  </a:lnTo>
                  <a:lnTo>
                    <a:pt x="730" y="493"/>
                  </a:lnTo>
                  <a:lnTo>
                    <a:pt x="737" y="483"/>
                  </a:lnTo>
                  <a:lnTo>
                    <a:pt x="747" y="476"/>
                  </a:lnTo>
                  <a:lnTo>
                    <a:pt x="757" y="468"/>
                  </a:lnTo>
                  <a:lnTo>
                    <a:pt x="767" y="462"/>
                  </a:lnTo>
                  <a:lnTo>
                    <a:pt x="778" y="456"/>
                  </a:lnTo>
                  <a:lnTo>
                    <a:pt x="790" y="452"/>
                  </a:lnTo>
                  <a:lnTo>
                    <a:pt x="802" y="449"/>
                  </a:lnTo>
                  <a:lnTo>
                    <a:pt x="815" y="447"/>
                  </a:lnTo>
                  <a:lnTo>
                    <a:pt x="827" y="445"/>
                  </a:lnTo>
                  <a:lnTo>
                    <a:pt x="827" y="445"/>
                  </a:lnTo>
                  <a:lnTo>
                    <a:pt x="840" y="447"/>
                  </a:lnTo>
                  <a:lnTo>
                    <a:pt x="853" y="449"/>
                  </a:lnTo>
                  <a:lnTo>
                    <a:pt x="865" y="452"/>
                  </a:lnTo>
                  <a:lnTo>
                    <a:pt x="877" y="456"/>
                  </a:lnTo>
                  <a:lnTo>
                    <a:pt x="889" y="462"/>
                  </a:lnTo>
                  <a:lnTo>
                    <a:pt x="898" y="468"/>
                  </a:lnTo>
                  <a:lnTo>
                    <a:pt x="908" y="476"/>
                  </a:lnTo>
                  <a:lnTo>
                    <a:pt x="918" y="483"/>
                  </a:lnTo>
                  <a:lnTo>
                    <a:pt x="926" y="493"/>
                  </a:lnTo>
                  <a:lnTo>
                    <a:pt x="933" y="502"/>
                  </a:lnTo>
                  <a:lnTo>
                    <a:pt x="939" y="513"/>
                  </a:lnTo>
                  <a:lnTo>
                    <a:pt x="944" y="524"/>
                  </a:lnTo>
                  <a:lnTo>
                    <a:pt x="949" y="536"/>
                  </a:lnTo>
                  <a:lnTo>
                    <a:pt x="952" y="547"/>
                  </a:lnTo>
                  <a:lnTo>
                    <a:pt x="954" y="560"/>
                  </a:lnTo>
                  <a:lnTo>
                    <a:pt x="955" y="573"/>
                  </a:lnTo>
                  <a:lnTo>
                    <a:pt x="955" y="573"/>
                  </a:lnTo>
                  <a:lnTo>
                    <a:pt x="955" y="580"/>
                  </a:lnTo>
                  <a:lnTo>
                    <a:pt x="957" y="586"/>
                  </a:lnTo>
                  <a:lnTo>
                    <a:pt x="961" y="591"/>
                  </a:lnTo>
                  <a:lnTo>
                    <a:pt x="964" y="596"/>
                  </a:lnTo>
                  <a:lnTo>
                    <a:pt x="969" y="600"/>
                  </a:lnTo>
                  <a:lnTo>
                    <a:pt x="974" y="602"/>
                  </a:lnTo>
                  <a:lnTo>
                    <a:pt x="980" y="604"/>
                  </a:lnTo>
                  <a:lnTo>
                    <a:pt x="986" y="605"/>
                  </a:lnTo>
                  <a:lnTo>
                    <a:pt x="986" y="605"/>
                  </a:lnTo>
                  <a:lnTo>
                    <a:pt x="993" y="604"/>
                  </a:lnTo>
                  <a:lnTo>
                    <a:pt x="999" y="602"/>
                  </a:lnTo>
                  <a:lnTo>
                    <a:pt x="1005" y="600"/>
                  </a:lnTo>
                  <a:lnTo>
                    <a:pt x="1009" y="596"/>
                  </a:lnTo>
                  <a:lnTo>
                    <a:pt x="1013" y="591"/>
                  </a:lnTo>
                  <a:lnTo>
                    <a:pt x="1016" y="586"/>
                  </a:lnTo>
                  <a:lnTo>
                    <a:pt x="1017" y="580"/>
                  </a:lnTo>
                  <a:lnTo>
                    <a:pt x="1018" y="573"/>
                  </a:lnTo>
                  <a:lnTo>
                    <a:pt x="1018" y="573"/>
                  </a:lnTo>
                  <a:lnTo>
                    <a:pt x="1017" y="554"/>
                  </a:lnTo>
                  <a:lnTo>
                    <a:pt x="1017" y="554"/>
                  </a:lnTo>
                  <a:close/>
                  <a:moveTo>
                    <a:pt x="827" y="382"/>
                  </a:moveTo>
                  <a:lnTo>
                    <a:pt x="827" y="382"/>
                  </a:lnTo>
                  <a:lnTo>
                    <a:pt x="816" y="383"/>
                  </a:lnTo>
                  <a:lnTo>
                    <a:pt x="803" y="384"/>
                  </a:lnTo>
                  <a:lnTo>
                    <a:pt x="791" y="385"/>
                  </a:lnTo>
                  <a:lnTo>
                    <a:pt x="779" y="389"/>
                  </a:lnTo>
                  <a:lnTo>
                    <a:pt x="768" y="392"/>
                  </a:lnTo>
                  <a:lnTo>
                    <a:pt x="757" y="396"/>
                  </a:lnTo>
                  <a:lnTo>
                    <a:pt x="746" y="400"/>
                  </a:lnTo>
                  <a:lnTo>
                    <a:pt x="736" y="406"/>
                  </a:lnTo>
                  <a:lnTo>
                    <a:pt x="726" y="412"/>
                  </a:lnTo>
                  <a:lnTo>
                    <a:pt x="716" y="419"/>
                  </a:lnTo>
                  <a:lnTo>
                    <a:pt x="707" y="425"/>
                  </a:lnTo>
                  <a:lnTo>
                    <a:pt x="699" y="433"/>
                  </a:lnTo>
                  <a:lnTo>
                    <a:pt x="690" y="441"/>
                  </a:lnTo>
                  <a:lnTo>
                    <a:pt x="683" y="450"/>
                  </a:lnTo>
                  <a:lnTo>
                    <a:pt x="675" y="458"/>
                  </a:lnTo>
                  <a:lnTo>
                    <a:pt x="669" y="468"/>
                  </a:lnTo>
                  <a:lnTo>
                    <a:pt x="669" y="468"/>
                  </a:lnTo>
                  <a:lnTo>
                    <a:pt x="662" y="458"/>
                  </a:lnTo>
                  <a:lnTo>
                    <a:pt x="655" y="450"/>
                  </a:lnTo>
                  <a:lnTo>
                    <a:pt x="647" y="441"/>
                  </a:lnTo>
                  <a:lnTo>
                    <a:pt x="639" y="433"/>
                  </a:lnTo>
                  <a:lnTo>
                    <a:pt x="630" y="425"/>
                  </a:lnTo>
                  <a:lnTo>
                    <a:pt x="620" y="419"/>
                  </a:lnTo>
                  <a:lnTo>
                    <a:pt x="611" y="412"/>
                  </a:lnTo>
                  <a:lnTo>
                    <a:pt x="601" y="406"/>
                  </a:lnTo>
                  <a:lnTo>
                    <a:pt x="590" y="400"/>
                  </a:lnTo>
                  <a:lnTo>
                    <a:pt x="580" y="396"/>
                  </a:lnTo>
                  <a:lnTo>
                    <a:pt x="569" y="392"/>
                  </a:lnTo>
                  <a:lnTo>
                    <a:pt x="557" y="389"/>
                  </a:lnTo>
                  <a:lnTo>
                    <a:pt x="546" y="385"/>
                  </a:lnTo>
                  <a:lnTo>
                    <a:pt x="533" y="384"/>
                  </a:lnTo>
                  <a:lnTo>
                    <a:pt x="522" y="383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497" y="383"/>
                  </a:lnTo>
                  <a:lnTo>
                    <a:pt x="485" y="384"/>
                  </a:lnTo>
                  <a:lnTo>
                    <a:pt x="473" y="385"/>
                  </a:lnTo>
                  <a:lnTo>
                    <a:pt x="462" y="389"/>
                  </a:lnTo>
                  <a:lnTo>
                    <a:pt x="450" y="392"/>
                  </a:lnTo>
                  <a:lnTo>
                    <a:pt x="439" y="396"/>
                  </a:lnTo>
                  <a:lnTo>
                    <a:pt x="428" y="400"/>
                  </a:lnTo>
                  <a:lnTo>
                    <a:pt x="418" y="406"/>
                  </a:lnTo>
                  <a:lnTo>
                    <a:pt x="408" y="412"/>
                  </a:lnTo>
                  <a:lnTo>
                    <a:pt x="398" y="419"/>
                  </a:lnTo>
                  <a:lnTo>
                    <a:pt x="389" y="425"/>
                  </a:lnTo>
                  <a:lnTo>
                    <a:pt x="380" y="433"/>
                  </a:lnTo>
                  <a:lnTo>
                    <a:pt x="373" y="441"/>
                  </a:lnTo>
                  <a:lnTo>
                    <a:pt x="364" y="450"/>
                  </a:lnTo>
                  <a:lnTo>
                    <a:pt x="358" y="458"/>
                  </a:lnTo>
                  <a:lnTo>
                    <a:pt x="350" y="468"/>
                  </a:lnTo>
                  <a:lnTo>
                    <a:pt x="350" y="468"/>
                  </a:lnTo>
                  <a:lnTo>
                    <a:pt x="344" y="458"/>
                  </a:lnTo>
                  <a:lnTo>
                    <a:pt x="336" y="450"/>
                  </a:lnTo>
                  <a:lnTo>
                    <a:pt x="329" y="441"/>
                  </a:lnTo>
                  <a:lnTo>
                    <a:pt x="320" y="433"/>
                  </a:lnTo>
                  <a:lnTo>
                    <a:pt x="311" y="425"/>
                  </a:lnTo>
                  <a:lnTo>
                    <a:pt x="303" y="419"/>
                  </a:lnTo>
                  <a:lnTo>
                    <a:pt x="293" y="412"/>
                  </a:lnTo>
                  <a:lnTo>
                    <a:pt x="283" y="406"/>
                  </a:lnTo>
                  <a:lnTo>
                    <a:pt x="273" y="400"/>
                  </a:lnTo>
                  <a:lnTo>
                    <a:pt x="262" y="396"/>
                  </a:lnTo>
                  <a:lnTo>
                    <a:pt x="251" y="392"/>
                  </a:lnTo>
                  <a:lnTo>
                    <a:pt x="239" y="389"/>
                  </a:lnTo>
                  <a:lnTo>
                    <a:pt x="228" y="385"/>
                  </a:lnTo>
                  <a:lnTo>
                    <a:pt x="216" y="384"/>
                  </a:lnTo>
                  <a:lnTo>
                    <a:pt x="204" y="383"/>
                  </a:lnTo>
                  <a:lnTo>
                    <a:pt x="191" y="382"/>
                  </a:lnTo>
                  <a:lnTo>
                    <a:pt x="191" y="382"/>
                  </a:lnTo>
                  <a:lnTo>
                    <a:pt x="178" y="383"/>
                  </a:lnTo>
                  <a:lnTo>
                    <a:pt x="165" y="384"/>
                  </a:lnTo>
                  <a:lnTo>
                    <a:pt x="154" y="386"/>
                  </a:lnTo>
                  <a:lnTo>
                    <a:pt x="142" y="389"/>
                  </a:lnTo>
                  <a:lnTo>
                    <a:pt x="130" y="393"/>
                  </a:lnTo>
                  <a:lnTo>
                    <a:pt x="118" y="397"/>
                  </a:lnTo>
                  <a:lnTo>
                    <a:pt x="108" y="403"/>
                  </a:lnTo>
                  <a:lnTo>
                    <a:pt x="97" y="408"/>
                  </a:lnTo>
                  <a:lnTo>
                    <a:pt x="97" y="408"/>
                  </a:lnTo>
                  <a:lnTo>
                    <a:pt x="110" y="378"/>
                  </a:lnTo>
                  <a:lnTo>
                    <a:pt x="126" y="349"/>
                  </a:lnTo>
                  <a:lnTo>
                    <a:pt x="143" y="321"/>
                  </a:lnTo>
                  <a:lnTo>
                    <a:pt x="162" y="295"/>
                  </a:lnTo>
                  <a:lnTo>
                    <a:pt x="184" y="271"/>
                  </a:lnTo>
                  <a:lnTo>
                    <a:pt x="206" y="247"/>
                  </a:lnTo>
                  <a:lnTo>
                    <a:pt x="231" y="226"/>
                  </a:lnTo>
                  <a:lnTo>
                    <a:pt x="258" y="206"/>
                  </a:lnTo>
                  <a:lnTo>
                    <a:pt x="285" y="189"/>
                  </a:lnTo>
                  <a:lnTo>
                    <a:pt x="314" y="173"/>
                  </a:lnTo>
                  <a:lnTo>
                    <a:pt x="344" y="160"/>
                  </a:lnTo>
                  <a:lnTo>
                    <a:pt x="375" y="148"/>
                  </a:lnTo>
                  <a:lnTo>
                    <a:pt x="408" y="140"/>
                  </a:lnTo>
                  <a:lnTo>
                    <a:pt x="424" y="136"/>
                  </a:lnTo>
                  <a:lnTo>
                    <a:pt x="441" y="133"/>
                  </a:lnTo>
                  <a:lnTo>
                    <a:pt x="457" y="131"/>
                  </a:lnTo>
                  <a:lnTo>
                    <a:pt x="474" y="129"/>
                  </a:lnTo>
                  <a:lnTo>
                    <a:pt x="492" y="128"/>
                  </a:lnTo>
                  <a:lnTo>
                    <a:pt x="510" y="128"/>
                  </a:lnTo>
                  <a:lnTo>
                    <a:pt x="510" y="128"/>
                  </a:lnTo>
                  <a:lnTo>
                    <a:pt x="527" y="128"/>
                  </a:lnTo>
                  <a:lnTo>
                    <a:pt x="544" y="129"/>
                  </a:lnTo>
                  <a:lnTo>
                    <a:pt x="561" y="131"/>
                  </a:lnTo>
                  <a:lnTo>
                    <a:pt x="579" y="133"/>
                  </a:lnTo>
                  <a:lnTo>
                    <a:pt x="595" y="136"/>
                  </a:lnTo>
                  <a:lnTo>
                    <a:pt x="612" y="140"/>
                  </a:lnTo>
                  <a:lnTo>
                    <a:pt x="644" y="148"/>
                  </a:lnTo>
                  <a:lnTo>
                    <a:pt x="675" y="160"/>
                  </a:lnTo>
                  <a:lnTo>
                    <a:pt x="705" y="173"/>
                  </a:lnTo>
                  <a:lnTo>
                    <a:pt x="734" y="189"/>
                  </a:lnTo>
                  <a:lnTo>
                    <a:pt x="762" y="206"/>
                  </a:lnTo>
                  <a:lnTo>
                    <a:pt x="788" y="226"/>
                  </a:lnTo>
                  <a:lnTo>
                    <a:pt x="812" y="247"/>
                  </a:lnTo>
                  <a:lnTo>
                    <a:pt x="835" y="271"/>
                  </a:lnTo>
                  <a:lnTo>
                    <a:pt x="856" y="295"/>
                  </a:lnTo>
                  <a:lnTo>
                    <a:pt x="876" y="321"/>
                  </a:lnTo>
                  <a:lnTo>
                    <a:pt x="894" y="349"/>
                  </a:lnTo>
                  <a:lnTo>
                    <a:pt x="909" y="378"/>
                  </a:lnTo>
                  <a:lnTo>
                    <a:pt x="923" y="408"/>
                  </a:lnTo>
                  <a:lnTo>
                    <a:pt x="923" y="408"/>
                  </a:lnTo>
                  <a:lnTo>
                    <a:pt x="912" y="403"/>
                  </a:lnTo>
                  <a:lnTo>
                    <a:pt x="900" y="397"/>
                  </a:lnTo>
                  <a:lnTo>
                    <a:pt x="890" y="393"/>
                  </a:lnTo>
                  <a:lnTo>
                    <a:pt x="878" y="389"/>
                  </a:lnTo>
                  <a:lnTo>
                    <a:pt x="865" y="386"/>
                  </a:lnTo>
                  <a:lnTo>
                    <a:pt x="853" y="384"/>
                  </a:lnTo>
                  <a:lnTo>
                    <a:pt x="840" y="383"/>
                  </a:lnTo>
                  <a:lnTo>
                    <a:pt x="827" y="382"/>
                  </a:lnTo>
                  <a:lnTo>
                    <a:pt x="827" y="3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18059" y="3247469"/>
            <a:ext cx="1147322" cy="1147322"/>
            <a:chOff x="3518059" y="3247469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3518059" y="3247469"/>
              <a:ext cx="1147322" cy="114732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3964238" y="3581832"/>
              <a:ext cx="253374" cy="478596"/>
            </a:xfrm>
            <a:custGeom>
              <a:avLst/>
              <a:gdLst>
                <a:gd name="T0" fmla="*/ 278 w 541"/>
                <a:gd name="T1" fmla="*/ 1 h 1018"/>
                <a:gd name="T2" fmla="*/ 243 w 541"/>
                <a:gd name="T3" fmla="*/ 13 h 1018"/>
                <a:gd name="T4" fmla="*/ 162 w 541"/>
                <a:gd name="T5" fmla="*/ 150 h 1018"/>
                <a:gd name="T6" fmla="*/ 55 w 541"/>
                <a:gd name="T7" fmla="*/ 394 h 1018"/>
                <a:gd name="T8" fmla="*/ 15 w 541"/>
                <a:gd name="T9" fmla="*/ 538 h 1018"/>
                <a:gd name="T10" fmla="*/ 0 w 541"/>
                <a:gd name="T11" fmla="*/ 684 h 1018"/>
                <a:gd name="T12" fmla="*/ 18 w 541"/>
                <a:gd name="T13" fmla="*/ 781 h 1018"/>
                <a:gd name="T14" fmla="*/ 86 w 541"/>
                <a:gd name="T15" fmla="*/ 881 h 1018"/>
                <a:gd name="T16" fmla="*/ 190 w 541"/>
                <a:gd name="T17" fmla="*/ 942 h 1018"/>
                <a:gd name="T18" fmla="*/ 239 w 541"/>
                <a:gd name="T19" fmla="*/ 993 h 1018"/>
                <a:gd name="T20" fmla="*/ 257 w 541"/>
                <a:gd name="T21" fmla="*/ 1015 h 1018"/>
                <a:gd name="T22" fmla="*/ 282 w 541"/>
                <a:gd name="T23" fmla="*/ 1015 h 1018"/>
                <a:gd name="T24" fmla="*/ 301 w 541"/>
                <a:gd name="T25" fmla="*/ 993 h 1018"/>
                <a:gd name="T26" fmla="*/ 351 w 541"/>
                <a:gd name="T27" fmla="*/ 942 h 1018"/>
                <a:gd name="T28" fmla="*/ 455 w 541"/>
                <a:gd name="T29" fmla="*/ 881 h 1018"/>
                <a:gd name="T30" fmla="*/ 522 w 541"/>
                <a:gd name="T31" fmla="*/ 781 h 1018"/>
                <a:gd name="T32" fmla="*/ 541 w 541"/>
                <a:gd name="T33" fmla="*/ 684 h 1018"/>
                <a:gd name="T34" fmla="*/ 525 w 541"/>
                <a:gd name="T35" fmla="*/ 538 h 1018"/>
                <a:gd name="T36" fmla="*/ 486 w 541"/>
                <a:gd name="T37" fmla="*/ 394 h 1018"/>
                <a:gd name="T38" fmla="*/ 378 w 541"/>
                <a:gd name="T39" fmla="*/ 150 h 1018"/>
                <a:gd name="T40" fmla="*/ 296 w 541"/>
                <a:gd name="T41" fmla="*/ 13 h 1018"/>
                <a:gd name="T42" fmla="*/ 392 w 541"/>
                <a:gd name="T43" fmla="*/ 686 h 1018"/>
                <a:gd name="T44" fmla="*/ 395 w 541"/>
                <a:gd name="T45" fmla="*/ 656 h 1018"/>
                <a:gd name="T46" fmla="*/ 378 w 541"/>
                <a:gd name="T47" fmla="*/ 639 h 1018"/>
                <a:gd name="T48" fmla="*/ 348 w 541"/>
                <a:gd name="T49" fmla="*/ 641 h 1018"/>
                <a:gd name="T50" fmla="*/ 388 w 541"/>
                <a:gd name="T51" fmla="*/ 467 h 1018"/>
                <a:gd name="T52" fmla="*/ 397 w 541"/>
                <a:gd name="T53" fmla="*/ 439 h 1018"/>
                <a:gd name="T54" fmla="*/ 383 w 541"/>
                <a:gd name="T55" fmla="*/ 419 h 1018"/>
                <a:gd name="T56" fmla="*/ 354 w 541"/>
                <a:gd name="T57" fmla="*/ 415 h 1018"/>
                <a:gd name="T58" fmla="*/ 301 w 541"/>
                <a:gd name="T59" fmla="*/ 286 h 1018"/>
                <a:gd name="T60" fmla="*/ 287 w 541"/>
                <a:gd name="T61" fmla="*/ 260 h 1018"/>
                <a:gd name="T62" fmla="*/ 264 w 541"/>
                <a:gd name="T63" fmla="*/ 254 h 1018"/>
                <a:gd name="T64" fmla="*/ 240 w 541"/>
                <a:gd name="T65" fmla="*/ 274 h 1018"/>
                <a:gd name="T66" fmla="*/ 197 w 541"/>
                <a:gd name="T67" fmla="*/ 423 h 1018"/>
                <a:gd name="T68" fmla="*/ 168 w 541"/>
                <a:gd name="T69" fmla="*/ 413 h 1018"/>
                <a:gd name="T70" fmla="*/ 148 w 541"/>
                <a:gd name="T71" fmla="*/ 427 h 1018"/>
                <a:gd name="T72" fmla="*/ 145 w 541"/>
                <a:gd name="T73" fmla="*/ 457 h 1018"/>
                <a:gd name="T74" fmla="*/ 197 w 541"/>
                <a:gd name="T75" fmla="*/ 645 h 1018"/>
                <a:gd name="T76" fmla="*/ 175 w 541"/>
                <a:gd name="T77" fmla="*/ 636 h 1018"/>
                <a:gd name="T78" fmla="*/ 152 w 541"/>
                <a:gd name="T79" fmla="*/ 645 h 1018"/>
                <a:gd name="T80" fmla="*/ 144 w 541"/>
                <a:gd name="T81" fmla="*/ 674 h 1018"/>
                <a:gd name="T82" fmla="*/ 238 w 541"/>
                <a:gd name="T83" fmla="*/ 888 h 1018"/>
                <a:gd name="T84" fmla="*/ 169 w 541"/>
                <a:gd name="T85" fmla="*/ 864 h 1018"/>
                <a:gd name="T86" fmla="*/ 103 w 541"/>
                <a:gd name="T87" fmla="*/ 805 h 1018"/>
                <a:gd name="T88" fmla="*/ 66 w 541"/>
                <a:gd name="T89" fmla="*/ 721 h 1018"/>
                <a:gd name="T90" fmla="*/ 65 w 541"/>
                <a:gd name="T91" fmla="*/ 641 h 1018"/>
                <a:gd name="T92" fmla="*/ 99 w 541"/>
                <a:gd name="T93" fmla="*/ 465 h 1018"/>
                <a:gd name="T94" fmla="*/ 178 w 541"/>
                <a:gd name="T95" fmla="*/ 262 h 1018"/>
                <a:gd name="T96" fmla="*/ 270 w 541"/>
                <a:gd name="T97" fmla="*/ 90 h 1018"/>
                <a:gd name="T98" fmla="*/ 380 w 541"/>
                <a:gd name="T99" fmla="*/ 300 h 1018"/>
                <a:gd name="T100" fmla="*/ 453 w 541"/>
                <a:gd name="T101" fmla="*/ 508 h 1018"/>
                <a:gd name="T102" fmla="*/ 476 w 541"/>
                <a:gd name="T103" fmla="*/ 662 h 1018"/>
                <a:gd name="T104" fmla="*/ 469 w 541"/>
                <a:gd name="T105" fmla="*/ 739 h 1018"/>
                <a:gd name="T106" fmla="*/ 426 w 541"/>
                <a:gd name="T107" fmla="*/ 819 h 1018"/>
                <a:gd name="T108" fmla="*/ 355 w 541"/>
                <a:gd name="T109" fmla="*/ 87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1" h="1018">
                  <a:moveTo>
                    <a:pt x="296" y="13"/>
                  </a:moveTo>
                  <a:lnTo>
                    <a:pt x="296" y="13"/>
                  </a:lnTo>
                  <a:lnTo>
                    <a:pt x="291" y="8"/>
                  </a:lnTo>
                  <a:lnTo>
                    <a:pt x="284" y="3"/>
                  </a:lnTo>
                  <a:lnTo>
                    <a:pt x="278" y="1"/>
                  </a:lnTo>
                  <a:lnTo>
                    <a:pt x="270" y="0"/>
                  </a:lnTo>
                  <a:lnTo>
                    <a:pt x="263" y="1"/>
                  </a:lnTo>
                  <a:lnTo>
                    <a:pt x="255" y="3"/>
                  </a:lnTo>
                  <a:lnTo>
                    <a:pt x="249" y="8"/>
                  </a:lnTo>
                  <a:lnTo>
                    <a:pt x="243" y="13"/>
                  </a:lnTo>
                  <a:lnTo>
                    <a:pt x="243" y="13"/>
                  </a:lnTo>
                  <a:lnTo>
                    <a:pt x="231" y="33"/>
                  </a:lnTo>
                  <a:lnTo>
                    <a:pt x="202" y="81"/>
                  </a:lnTo>
                  <a:lnTo>
                    <a:pt x="182" y="113"/>
                  </a:lnTo>
                  <a:lnTo>
                    <a:pt x="162" y="150"/>
                  </a:lnTo>
                  <a:lnTo>
                    <a:pt x="140" y="192"/>
                  </a:lnTo>
                  <a:lnTo>
                    <a:pt x="118" y="238"/>
                  </a:lnTo>
                  <a:lnTo>
                    <a:pt x="95" y="288"/>
                  </a:lnTo>
                  <a:lnTo>
                    <a:pt x="74" y="339"/>
                  </a:lnTo>
                  <a:lnTo>
                    <a:pt x="55" y="394"/>
                  </a:lnTo>
                  <a:lnTo>
                    <a:pt x="45" y="422"/>
                  </a:lnTo>
                  <a:lnTo>
                    <a:pt x="36" y="451"/>
                  </a:lnTo>
                  <a:lnTo>
                    <a:pt x="29" y="480"/>
                  </a:lnTo>
                  <a:lnTo>
                    <a:pt x="21" y="509"/>
                  </a:lnTo>
                  <a:lnTo>
                    <a:pt x="15" y="538"/>
                  </a:lnTo>
                  <a:lnTo>
                    <a:pt x="10" y="567"/>
                  </a:lnTo>
                  <a:lnTo>
                    <a:pt x="5" y="596"/>
                  </a:lnTo>
                  <a:lnTo>
                    <a:pt x="2" y="626"/>
                  </a:lnTo>
                  <a:lnTo>
                    <a:pt x="0" y="655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1" y="709"/>
                  </a:lnTo>
                  <a:lnTo>
                    <a:pt x="4" y="734"/>
                  </a:lnTo>
                  <a:lnTo>
                    <a:pt x="11" y="759"/>
                  </a:lnTo>
                  <a:lnTo>
                    <a:pt x="18" y="781"/>
                  </a:lnTo>
                  <a:lnTo>
                    <a:pt x="28" y="804"/>
                  </a:lnTo>
                  <a:lnTo>
                    <a:pt x="40" y="825"/>
                  </a:lnTo>
                  <a:lnTo>
                    <a:pt x="54" y="846"/>
                  </a:lnTo>
                  <a:lnTo>
                    <a:pt x="69" y="864"/>
                  </a:lnTo>
                  <a:lnTo>
                    <a:pt x="86" y="881"/>
                  </a:lnTo>
                  <a:lnTo>
                    <a:pt x="104" y="897"/>
                  </a:lnTo>
                  <a:lnTo>
                    <a:pt x="123" y="911"/>
                  </a:lnTo>
                  <a:lnTo>
                    <a:pt x="145" y="923"/>
                  </a:lnTo>
                  <a:lnTo>
                    <a:pt x="166" y="934"/>
                  </a:lnTo>
                  <a:lnTo>
                    <a:pt x="190" y="942"/>
                  </a:lnTo>
                  <a:lnTo>
                    <a:pt x="213" y="949"/>
                  </a:lnTo>
                  <a:lnTo>
                    <a:pt x="238" y="952"/>
                  </a:lnTo>
                  <a:lnTo>
                    <a:pt x="238" y="986"/>
                  </a:lnTo>
                  <a:lnTo>
                    <a:pt x="238" y="986"/>
                  </a:lnTo>
                  <a:lnTo>
                    <a:pt x="239" y="993"/>
                  </a:lnTo>
                  <a:lnTo>
                    <a:pt x="240" y="998"/>
                  </a:lnTo>
                  <a:lnTo>
                    <a:pt x="243" y="1003"/>
                  </a:lnTo>
                  <a:lnTo>
                    <a:pt x="248" y="1009"/>
                  </a:lnTo>
                  <a:lnTo>
                    <a:pt x="252" y="1013"/>
                  </a:lnTo>
                  <a:lnTo>
                    <a:pt x="257" y="1015"/>
                  </a:lnTo>
                  <a:lnTo>
                    <a:pt x="264" y="1017"/>
                  </a:lnTo>
                  <a:lnTo>
                    <a:pt x="270" y="1018"/>
                  </a:lnTo>
                  <a:lnTo>
                    <a:pt x="270" y="1018"/>
                  </a:lnTo>
                  <a:lnTo>
                    <a:pt x="277" y="1017"/>
                  </a:lnTo>
                  <a:lnTo>
                    <a:pt x="282" y="1015"/>
                  </a:lnTo>
                  <a:lnTo>
                    <a:pt x="287" y="1013"/>
                  </a:lnTo>
                  <a:lnTo>
                    <a:pt x="293" y="1009"/>
                  </a:lnTo>
                  <a:lnTo>
                    <a:pt x="296" y="1003"/>
                  </a:lnTo>
                  <a:lnTo>
                    <a:pt x="299" y="998"/>
                  </a:lnTo>
                  <a:lnTo>
                    <a:pt x="301" y="993"/>
                  </a:lnTo>
                  <a:lnTo>
                    <a:pt x="301" y="986"/>
                  </a:lnTo>
                  <a:lnTo>
                    <a:pt x="301" y="952"/>
                  </a:lnTo>
                  <a:lnTo>
                    <a:pt x="301" y="952"/>
                  </a:lnTo>
                  <a:lnTo>
                    <a:pt x="326" y="949"/>
                  </a:lnTo>
                  <a:lnTo>
                    <a:pt x="351" y="942"/>
                  </a:lnTo>
                  <a:lnTo>
                    <a:pt x="373" y="934"/>
                  </a:lnTo>
                  <a:lnTo>
                    <a:pt x="396" y="923"/>
                  </a:lnTo>
                  <a:lnTo>
                    <a:pt x="416" y="911"/>
                  </a:lnTo>
                  <a:lnTo>
                    <a:pt x="437" y="897"/>
                  </a:lnTo>
                  <a:lnTo>
                    <a:pt x="455" y="881"/>
                  </a:lnTo>
                  <a:lnTo>
                    <a:pt x="471" y="864"/>
                  </a:lnTo>
                  <a:lnTo>
                    <a:pt x="487" y="846"/>
                  </a:lnTo>
                  <a:lnTo>
                    <a:pt x="500" y="825"/>
                  </a:lnTo>
                  <a:lnTo>
                    <a:pt x="512" y="804"/>
                  </a:lnTo>
                  <a:lnTo>
                    <a:pt x="522" y="781"/>
                  </a:lnTo>
                  <a:lnTo>
                    <a:pt x="530" y="759"/>
                  </a:lnTo>
                  <a:lnTo>
                    <a:pt x="535" y="734"/>
                  </a:lnTo>
                  <a:lnTo>
                    <a:pt x="540" y="709"/>
                  </a:lnTo>
                  <a:lnTo>
                    <a:pt x="541" y="684"/>
                  </a:lnTo>
                  <a:lnTo>
                    <a:pt x="541" y="684"/>
                  </a:lnTo>
                  <a:lnTo>
                    <a:pt x="540" y="655"/>
                  </a:lnTo>
                  <a:lnTo>
                    <a:pt x="537" y="626"/>
                  </a:lnTo>
                  <a:lnTo>
                    <a:pt x="534" y="596"/>
                  </a:lnTo>
                  <a:lnTo>
                    <a:pt x="530" y="567"/>
                  </a:lnTo>
                  <a:lnTo>
                    <a:pt x="525" y="538"/>
                  </a:lnTo>
                  <a:lnTo>
                    <a:pt x="519" y="509"/>
                  </a:lnTo>
                  <a:lnTo>
                    <a:pt x="512" y="480"/>
                  </a:lnTo>
                  <a:lnTo>
                    <a:pt x="503" y="451"/>
                  </a:lnTo>
                  <a:lnTo>
                    <a:pt x="495" y="422"/>
                  </a:lnTo>
                  <a:lnTo>
                    <a:pt x="486" y="394"/>
                  </a:lnTo>
                  <a:lnTo>
                    <a:pt x="466" y="339"/>
                  </a:lnTo>
                  <a:lnTo>
                    <a:pt x="444" y="288"/>
                  </a:lnTo>
                  <a:lnTo>
                    <a:pt x="422" y="238"/>
                  </a:lnTo>
                  <a:lnTo>
                    <a:pt x="400" y="192"/>
                  </a:lnTo>
                  <a:lnTo>
                    <a:pt x="378" y="150"/>
                  </a:lnTo>
                  <a:lnTo>
                    <a:pt x="357" y="113"/>
                  </a:lnTo>
                  <a:lnTo>
                    <a:pt x="339" y="81"/>
                  </a:lnTo>
                  <a:lnTo>
                    <a:pt x="310" y="33"/>
                  </a:lnTo>
                  <a:lnTo>
                    <a:pt x="296" y="13"/>
                  </a:lnTo>
                  <a:lnTo>
                    <a:pt x="296" y="13"/>
                  </a:lnTo>
                  <a:close/>
                  <a:moveTo>
                    <a:pt x="301" y="888"/>
                  </a:moveTo>
                  <a:lnTo>
                    <a:pt x="301" y="776"/>
                  </a:lnTo>
                  <a:lnTo>
                    <a:pt x="388" y="690"/>
                  </a:lnTo>
                  <a:lnTo>
                    <a:pt x="388" y="690"/>
                  </a:lnTo>
                  <a:lnTo>
                    <a:pt x="392" y="686"/>
                  </a:lnTo>
                  <a:lnTo>
                    <a:pt x="395" y="679"/>
                  </a:lnTo>
                  <a:lnTo>
                    <a:pt x="397" y="674"/>
                  </a:lnTo>
                  <a:lnTo>
                    <a:pt x="397" y="668"/>
                  </a:lnTo>
                  <a:lnTo>
                    <a:pt x="397" y="662"/>
                  </a:lnTo>
                  <a:lnTo>
                    <a:pt x="395" y="656"/>
                  </a:lnTo>
                  <a:lnTo>
                    <a:pt x="392" y="650"/>
                  </a:lnTo>
                  <a:lnTo>
                    <a:pt x="388" y="645"/>
                  </a:lnTo>
                  <a:lnTo>
                    <a:pt x="388" y="645"/>
                  </a:lnTo>
                  <a:lnTo>
                    <a:pt x="383" y="641"/>
                  </a:lnTo>
                  <a:lnTo>
                    <a:pt x="378" y="639"/>
                  </a:lnTo>
                  <a:lnTo>
                    <a:pt x="371" y="636"/>
                  </a:lnTo>
                  <a:lnTo>
                    <a:pt x="366" y="636"/>
                  </a:lnTo>
                  <a:lnTo>
                    <a:pt x="359" y="636"/>
                  </a:lnTo>
                  <a:lnTo>
                    <a:pt x="354" y="639"/>
                  </a:lnTo>
                  <a:lnTo>
                    <a:pt x="348" y="641"/>
                  </a:lnTo>
                  <a:lnTo>
                    <a:pt x="343" y="645"/>
                  </a:lnTo>
                  <a:lnTo>
                    <a:pt x="301" y="687"/>
                  </a:lnTo>
                  <a:lnTo>
                    <a:pt x="301" y="554"/>
                  </a:lnTo>
                  <a:lnTo>
                    <a:pt x="388" y="467"/>
                  </a:lnTo>
                  <a:lnTo>
                    <a:pt x="388" y="467"/>
                  </a:lnTo>
                  <a:lnTo>
                    <a:pt x="392" y="463"/>
                  </a:lnTo>
                  <a:lnTo>
                    <a:pt x="395" y="457"/>
                  </a:lnTo>
                  <a:lnTo>
                    <a:pt x="397" y="451"/>
                  </a:lnTo>
                  <a:lnTo>
                    <a:pt x="397" y="444"/>
                  </a:lnTo>
                  <a:lnTo>
                    <a:pt x="397" y="439"/>
                  </a:lnTo>
                  <a:lnTo>
                    <a:pt x="395" y="433"/>
                  </a:lnTo>
                  <a:lnTo>
                    <a:pt x="392" y="427"/>
                  </a:lnTo>
                  <a:lnTo>
                    <a:pt x="388" y="423"/>
                  </a:lnTo>
                  <a:lnTo>
                    <a:pt x="388" y="423"/>
                  </a:lnTo>
                  <a:lnTo>
                    <a:pt x="383" y="419"/>
                  </a:lnTo>
                  <a:lnTo>
                    <a:pt x="378" y="415"/>
                  </a:lnTo>
                  <a:lnTo>
                    <a:pt x="371" y="413"/>
                  </a:lnTo>
                  <a:lnTo>
                    <a:pt x="366" y="413"/>
                  </a:lnTo>
                  <a:lnTo>
                    <a:pt x="359" y="413"/>
                  </a:lnTo>
                  <a:lnTo>
                    <a:pt x="354" y="415"/>
                  </a:lnTo>
                  <a:lnTo>
                    <a:pt x="348" y="419"/>
                  </a:lnTo>
                  <a:lnTo>
                    <a:pt x="343" y="423"/>
                  </a:lnTo>
                  <a:lnTo>
                    <a:pt x="301" y="464"/>
                  </a:lnTo>
                  <a:lnTo>
                    <a:pt x="301" y="286"/>
                  </a:lnTo>
                  <a:lnTo>
                    <a:pt x="301" y="286"/>
                  </a:lnTo>
                  <a:lnTo>
                    <a:pt x="301" y="279"/>
                  </a:lnTo>
                  <a:lnTo>
                    <a:pt x="299" y="274"/>
                  </a:lnTo>
                  <a:lnTo>
                    <a:pt x="296" y="268"/>
                  </a:lnTo>
                  <a:lnTo>
                    <a:pt x="293" y="263"/>
                  </a:lnTo>
                  <a:lnTo>
                    <a:pt x="287" y="260"/>
                  </a:lnTo>
                  <a:lnTo>
                    <a:pt x="282" y="257"/>
                  </a:lnTo>
                  <a:lnTo>
                    <a:pt x="277" y="254"/>
                  </a:lnTo>
                  <a:lnTo>
                    <a:pt x="270" y="253"/>
                  </a:lnTo>
                  <a:lnTo>
                    <a:pt x="270" y="253"/>
                  </a:lnTo>
                  <a:lnTo>
                    <a:pt x="264" y="254"/>
                  </a:lnTo>
                  <a:lnTo>
                    <a:pt x="257" y="257"/>
                  </a:lnTo>
                  <a:lnTo>
                    <a:pt x="252" y="260"/>
                  </a:lnTo>
                  <a:lnTo>
                    <a:pt x="248" y="263"/>
                  </a:lnTo>
                  <a:lnTo>
                    <a:pt x="243" y="268"/>
                  </a:lnTo>
                  <a:lnTo>
                    <a:pt x="240" y="274"/>
                  </a:lnTo>
                  <a:lnTo>
                    <a:pt x="239" y="279"/>
                  </a:lnTo>
                  <a:lnTo>
                    <a:pt x="238" y="286"/>
                  </a:lnTo>
                  <a:lnTo>
                    <a:pt x="238" y="464"/>
                  </a:lnTo>
                  <a:lnTo>
                    <a:pt x="197" y="423"/>
                  </a:lnTo>
                  <a:lnTo>
                    <a:pt x="197" y="423"/>
                  </a:lnTo>
                  <a:lnTo>
                    <a:pt x="192" y="419"/>
                  </a:lnTo>
                  <a:lnTo>
                    <a:pt x="187" y="415"/>
                  </a:lnTo>
                  <a:lnTo>
                    <a:pt x="180" y="413"/>
                  </a:lnTo>
                  <a:lnTo>
                    <a:pt x="175" y="413"/>
                  </a:lnTo>
                  <a:lnTo>
                    <a:pt x="168" y="413"/>
                  </a:lnTo>
                  <a:lnTo>
                    <a:pt x="163" y="415"/>
                  </a:lnTo>
                  <a:lnTo>
                    <a:pt x="158" y="419"/>
                  </a:lnTo>
                  <a:lnTo>
                    <a:pt x="152" y="423"/>
                  </a:lnTo>
                  <a:lnTo>
                    <a:pt x="152" y="423"/>
                  </a:lnTo>
                  <a:lnTo>
                    <a:pt x="148" y="427"/>
                  </a:lnTo>
                  <a:lnTo>
                    <a:pt x="145" y="433"/>
                  </a:lnTo>
                  <a:lnTo>
                    <a:pt x="144" y="439"/>
                  </a:lnTo>
                  <a:lnTo>
                    <a:pt x="143" y="444"/>
                  </a:lnTo>
                  <a:lnTo>
                    <a:pt x="144" y="451"/>
                  </a:lnTo>
                  <a:lnTo>
                    <a:pt x="145" y="457"/>
                  </a:lnTo>
                  <a:lnTo>
                    <a:pt x="148" y="463"/>
                  </a:lnTo>
                  <a:lnTo>
                    <a:pt x="152" y="467"/>
                  </a:lnTo>
                  <a:lnTo>
                    <a:pt x="238" y="554"/>
                  </a:lnTo>
                  <a:lnTo>
                    <a:pt x="238" y="687"/>
                  </a:lnTo>
                  <a:lnTo>
                    <a:pt x="197" y="645"/>
                  </a:lnTo>
                  <a:lnTo>
                    <a:pt x="197" y="645"/>
                  </a:lnTo>
                  <a:lnTo>
                    <a:pt x="192" y="641"/>
                  </a:lnTo>
                  <a:lnTo>
                    <a:pt x="187" y="639"/>
                  </a:lnTo>
                  <a:lnTo>
                    <a:pt x="180" y="636"/>
                  </a:lnTo>
                  <a:lnTo>
                    <a:pt x="175" y="636"/>
                  </a:lnTo>
                  <a:lnTo>
                    <a:pt x="168" y="636"/>
                  </a:lnTo>
                  <a:lnTo>
                    <a:pt x="163" y="639"/>
                  </a:lnTo>
                  <a:lnTo>
                    <a:pt x="158" y="641"/>
                  </a:lnTo>
                  <a:lnTo>
                    <a:pt x="152" y="645"/>
                  </a:lnTo>
                  <a:lnTo>
                    <a:pt x="152" y="645"/>
                  </a:lnTo>
                  <a:lnTo>
                    <a:pt x="148" y="650"/>
                  </a:lnTo>
                  <a:lnTo>
                    <a:pt x="145" y="656"/>
                  </a:lnTo>
                  <a:lnTo>
                    <a:pt x="144" y="662"/>
                  </a:lnTo>
                  <a:lnTo>
                    <a:pt x="143" y="668"/>
                  </a:lnTo>
                  <a:lnTo>
                    <a:pt x="144" y="674"/>
                  </a:lnTo>
                  <a:lnTo>
                    <a:pt x="145" y="679"/>
                  </a:lnTo>
                  <a:lnTo>
                    <a:pt x="148" y="686"/>
                  </a:lnTo>
                  <a:lnTo>
                    <a:pt x="152" y="690"/>
                  </a:lnTo>
                  <a:lnTo>
                    <a:pt x="238" y="776"/>
                  </a:lnTo>
                  <a:lnTo>
                    <a:pt x="238" y="888"/>
                  </a:lnTo>
                  <a:lnTo>
                    <a:pt x="238" y="888"/>
                  </a:lnTo>
                  <a:lnTo>
                    <a:pt x="220" y="884"/>
                  </a:lnTo>
                  <a:lnTo>
                    <a:pt x="203" y="879"/>
                  </a:lnTo>
                  <a:lnTo>
                    <a:pt x="186" y="872"/>
                  </a:lnTo>
                  <a:lnTo>
                    <a:pt x="169" y="864"/>
                  </a:lnTo>
                  <a:lnTo>
                    <a:pt x="153" y="854"/>
                  </a:lnTo>
                  <a:lnTo>
                    <a:pt x="139" y="844"/>
                  </a:lnTo>
                  <a:lnTo>
                    <a:pt x="125" y="832"/>
                  </a:lnTo>
                  <a:lnTo>
                    <a:pt x="114" y="819"/>
                  </a:lnTo>
                  <a:lnTo>
                    <a:pt x="103" y="805"/>
                  </a:lnTo>
                  <a:lnTo>
                    <a:pt x="92" y="790"/>
                  </a:lnTo>
                  <a:lnTo>
                    <a:pt x="84" y="774"/>
                  </a:lnTo>
                  <a:lnTo>
                    <a:pt x="77" y="757"/>
                  </a:lnTo>
                  <a:lnTo>
                    <a:pt x="71" y="739"/>
                  </a:lnTo>
                  <a:lnTo>
                    <a:pt x="66" y="721"/>
                  </a:lnTo>
                  <a:lnTo>
                    <a:pt x="64" y="703"/>
                  </a:lnTo>
                  <a:lnTo>
                    <a:pt x="63" y="684"/>
                  </a:lnTo>
                  <a:lnTo>
                    <a:pt x="63" y="684"/>
                  </a:lnTo>
                  <a:lnTo>
                    <a:pt x="63" y="662"/>
                  </a:lnTo>
                  <a:lnTo>
                    <a:pt x="65" y="641"/>
                  </a:lnTo>
                  <a:lnTo>
                    <a:pt x="66" y="618"/>
                  </a:lnTo>
                  <a:lnTo>
                    <a:pt x="70" y="597"/>
                  </a:lnTo>
                  <a:lnTo>
                    <a:pt x="77" y="553"/>
                  </a:lnTo>
                  <a:lnTo>
                    <a:pt x="87" y="508"/>
                  </a:lnTo>
                  <a:lnTo>
                    <a:pt x="99" y="465"/>
                  </a:lnTo>
                  <a:lnTo>
                    <a:pt x="113" y="422"/>
                  </a:lnTo>
                  <a:lnTo>
                    <a:pt x="128" y="379"/>
                  </a:lnTo>
                  <a:lnTo>
                    <a:pt x="144" y="338"/>
                  </a:lnTo>
                  <a:lnTo>
                    <a:pt x="161" y="300"/>
                  </a:lnTo>
                  <a:lnTo>
                    <a:pt x="178" y="262"/>
                  </a:lnTo>
                  <a:lnTo>
                    <a:pt x="195" y="227"/>
                  </a:lnTo>
                  <a:lnTo>
                    <a:pt x="212" y="193"/>
                  </a:lnTo>
                  <a:lnTo>
                    <a:pt x="243" y="135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96" y="135"/>
                  </a:lnTo>
                  <a:lnTo>
                    <a:pt x="328" y="193"/>
                  </a:lnTo>
                  <a:lnTo>
                    <a:pt x="345" y="227"/>
                  </a:lnTo>
                  <a:lnTo>
                    <a:pt x="363" y="262"/>
                  </a:lnTo>
                  <a:lnTo>
                    <a:pt x="380" y="300"/>
                  </a:lnTo>
                  <a:lnTo>
                    <a:pt x="396" y="338"/>
                  </a:lnTo>
                  <a:lnTo>
                    <a:pt x="412" y="379"/>
                  </a:lnTo>
                  <a:lnTo>
                    <a:pt x="427" y="422"/>
                  </a:lnTo>
                  <a:lnTo>
                    <a:pt x="441" y="465"/>
                  </a:lnTo>
                  <a:lnTo>
                    <a:pt x="453" y="508"/>
                  </a:lnTo>
                  <a:lnTo>
                    <a:pt x="463" y="553"/>
                  </a:lnTo>
                  <a:lnTo>
                    <a:pt x="470" y="597"/>
                  </a:lnTo>
                  <a:lnTo>
                    <a:pt x="473" y="618"/>
                  </a:lnTo>
                  <a:lnTo>
                    <a:pt x="475" y="641"/>
                  </a:lnTo>
                  <a:lnTo>
                    <a:pt x="476" y="662"/>
                  </a:lnTo>
                  <a:lnTo>
                    <a:pt x="476" y="684"/>
                  </a:lnTo>
                  <a:lnTo>
                    <a:pt x="476" y="684"/>
                  </a:lnTo>
                  <a:lnTo>
                    <a:pt x="476" y="703"/>
                  </a:lnTo>
                  <a:lnTo>
                    <a:pt x="473" y="721"/>
                  </a:lnTo>
                  <a:lnTo>
                    <a:pt x="469" y="739"/>
                  </a:lnTo>
                  <a:lnTo>
                    <a:pt x="463" y="757"/>
                  </a:lnTo>
                  <a:lnTo>
                    <a:pt x="456" y="774"/>
                  </a:lnTo>
                  <a:lnTo>
                    <a:pt x="447" y="790"/>
                  </a:lnTo>
                  <a:lnTo>
                    <a:pt x="438" y="805"/>
                  </a:lnTo>
                  <a:lnTo>
                    <a:pt x="426" y="819"/>
                  </a:lnTo>
                  <a:lnTo>
                    <a:pt x="414" y="832"/>
                  </a:lnTo>
                  <a:lnTo>
                    <a:pt x="400" y="844"/>
                  </a:lnTo>
                  <a:lnTo>
                    <a:pt x="386" y="854"/>
                  </a:lnTo>
                  <a:lnTo>
                    <a:pt x="371" y="864"/>
                  </a:lnTo>
                  <a:lnTo>
                    <a:pt x="355" y="872"/>
                  </a:lnTo>
                  <a:lnTo>
                    <a:pt x="338" y="879"/>
                  </a:lnTo>
                  <a:lnTo>
                    <a:pt x="320" y="884"/>
                  </a:lnTo>
                  <a:lnTo>
                    <a:pt x="301" y="888"/>
                  </a:lnTo>
                  <a:lnTo>
                    <a:pt x="301" y="8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5" name="文本框 66">
            <a:extLst>
              <a:ext uri="{FF2B5EF4-FFF2-40B4-BE49-F238E27FC236}">
                <a16:creationId xmlns:a16="http://schemas.microsoft.com/office/drawing/2014/main" id="{B2218D8F-3934-4427-9A33-055C4784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6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1" grpId="0"/>
      <p:bldP spid="66" grpId="0"/>
      <p:bldP spid="56" grpId="0"/>
      <p:bldP spid="38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66"/>
          <p:cNvSpPr txBox="1">
            <a:spLocks noChangeArrowheads="1"/>
          </p:cNvSpPr>
          <p:nvPr/>
        </p:nvSpPr>
        <p:spPr bwMode="auto">
          <a:xfrm>
            <a:off x="2791884" y="662518"/>
            <a:ext cx="6542616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3733" b="1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3733" b="1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0000" y="2120900"/>
            <a:ext cx="2844800" cy="2844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75200" y="2120900"/>
            <a:ext cx="2844800" cy="28448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80400" y="2120900"/>
            <a:ext cx="2844800" cy="28448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46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6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55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520951" y="5636685"/>
            <a:ext cx="342900" cy="88900"/>
            <a:chOff x="1695000" y="4256700"/>
            <a:chExt cx="408900" cy="106500"/>
          </a:xfrm>
        </p:grpSpPr>
        <p:sp>
          <p:nvSpPr>
            <p:cNvPr id="12" name="椭圆 11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026151" y="5636685"/>
            <a:ext cx="342900" cy="88900"/>
            <a:chOff x="1695000" y="4256700"/>
            <a:chExt cx="408900" cy="106500"/>
          </a:xfrm>
        </p:grpSpPr>
        <p:sp>
          <p:nvSpPr>
            <p:cNvPr id="17" name="椭圆 16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9531351" y="5636685"/>
            <a:ext cx="342900" cy="88900"/>
            <a:chOff x="1695000" y="4256700"/>
            <a:chExt cx="408900" cy="106500"/>
          </a:xfrm>
        </p:grpSpPr>
        <p:sp>
          <p:nvSpPr>
            <p:cNvPr id="21" name="椭圆 20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312584" y="2214034"/>
            <a:ext cx="628649" cy="630767"/>
            <a:chOff x="2484120" y="1661160"/>
            <a:chExt cx="472440" cy="472440"/>
          </a:xfrm>
        </p:grpSpPr>
        <p:sp>
          <p:nvSpPr>
            <p:cNvPr id="24" name="椭圆 23"/>
            <p:cNvSpPr/>
            <p:nvPr/>
          </p:nvSpPr>
          <p:spPr>
            <a:xfrm>
              <a:off x="2484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60" name="矩形 26"/>
            <p:cNvSpPr>
              <a:spLocks noChangeArrowheads="1"/>
            </p:cNvSpPr>
            <p:nvPr/>
          </p:nvSpPr>
          <p:spPr bwMode="auto">
            <a:xfrm>
              <a:off x="2547824" y="1745731"/>
              <a:ext cx="338757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6868578" y="2214034"/>
            <a:ext cx="628649" cy="630767"/>
            <a:chOff x="5151120" y="1661160"/>
            <a:chExt cx="472440" cy="472440"/>
          </a:xfrm>
        </p:grpSpPr>
        <p:sp>
          <p:nvSpPr>
            <p:cNvPr id="25" name="椭圆 24"/>
            <p:cNvSpPr/>
            <p:nvPr/>
          </p:nvSpPr>
          <p:spPr>
            <a:xfrm>
              <a:off x="5151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8" name="矩形 27"/>
            <p:cNvSpPr>
              <a:spLocks noChangeArrowheads="1"/>
            </p:cNvSpPr>
            <p:nvPr/>
          </p:nvSpPr>
          <p:spPr bwMode="auto">
            <a:xfrm>
              <a:off x="519958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0475391" y="2214034"/>
            <a:ext cx="628650" cy="630767"/>
            <a:chOff x="7856220" y="1661160"/>
            <a:chExt cx="472440" cy="472440"/>
          </a:xfrm>
        </p:grpSpPr>
        <p:sp>
          <p:nvSpPr>
            <p:cNvPr id="26" name="椭圆 25"/>
            <p:cNvSpPr/>
            <p:nvPr/>
          </p:nvSpPr>
          <p:spPr>
            <a:xfrm>
              <a:off x="78562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6" name="矩形 28"/>
            <p:cNvSpPr>
              <a:spLocks noChangeArrowheads="1"/>
            </p:cNvSpPr>
            <p:nvPr/>
          </p:nvSpPr>
          <p:spPr bwMode="auto">
            <a:xfrm>
              <a:off x="791230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66">
            <a:extLst>
              <a:ext uri="{FF2B5EF4-FFF2-40B4-BE49-F238E27FC236}">
                <a16:creationId xmlns:a16="http://schemas.microsoft.com/office/drawing/2014/main" id="{9F3073E1-8E2C-40DB-9338-C06CFE9F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4397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9" grpId="0"/>
      <p:bldP spid="10" grpId="0"/>
      <p:bldP spid="11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/>
          <p:nvPr/>
        </p:nvGrpSpPr>
        <p:grpSpPr>
          <a:xfrm>
            <a:off x="1338657" y="3993417"/>
            <a:ext cx="2372825" cy="1040938"/>
            <a:chOff x="5408083" y="2933595"/>
            <a:chExt cx="2372955" cy="1040994"/>
          </a:xfrm>
        </p:grpSpPr>
        <p:sp>
          <p:nvSpPr>
            <p:cNvPr id="5" name="TextBox 37"/>
            <p:cNvSpPr txBox="1"/>
            <p:nvPr/>
          </p:nvSpPr>
          <p:spPr>
            <a:xfrm>
              <a:off x="6008158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6" name="Rectangle 38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3712901" y="3993417"/>
            <a:ext cx="2372825" cy="1040938"/>
            <a:chOff x="5408083" y="2933595"/>
            <a:chExt cx="2372955" cy="1040994"/>
          </a:xfrm>
        </p:grpSpPr>
        <p:sp>
          <p:nvSpPr>
            <p:cNvPr id="8" name="TextBox 40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9" name="Rectangle 41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6088274" y="3993417"/>
            <a:ext cx="2372825" cy="1040938"/>
            <a:chOff x="5408083" y="2933595"/>
            <a:chExt cx="2372955" cy="1040994"/>
          </a:xfrm>
        </p:grpSpPr>
        <p:sp>
          <p:nvSpPr>
            <p:cNvPr id="11" name="TextBox 43"/>
            <p:cNvSpPr txBox="1"/>
            <p:nvPr/>
          </p:nvSpPr>
          <p:spPr>
            <a:xfrm>
              <a:off x="6008161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2" name="Rectangle 44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3" name="Group 45"/>
          <p:cNvGrpSpPr/>
          <p:nvPr/>
        </p:nvGrpSpPr>
        <p:grpSpPr>
          <a:xfrm>
            <a:off x="8466195" y="3993417"/>
            <a:ext cx="2372825" cy="1040938"/>
            <a:chOff x="5408083" y="2933595"/>
            <a:chExt cx="2372955" cy="1040994"/>
          </a:xfrm>
        </p:grpSpPr>
        <p:sp>
          <p:nvSpPr>
            <p:cNvPr id="14" name="TextBox 46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5" name="Rectangle 47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6" name="TextBox 49"/>
          <p:cNvSpPr txBox="1"/>
          <p:nvPr/>
        </p:nvSpPr>
        <p:spPr>
          <a:xfrm>
            <a:off x="1258924" y="5518514"/>
            <a:ext cx="96269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此处添加详细文本描述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。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17" name="Group 5"/>
          <p:cNvGrpSpPr/>
          <p:nvPr/>
        </p:nvGrpSpPr>
        <p:grpSpPr>
          <a:xfrm>
            <a:off x="1732398" y="1879077"/>
            <a:ext cx="1585961" cy="1845124"/>
            <a:chOff x="1732158" y="1983171"/>
            <a:chExt cx="1586048" cy="1845225"/>
          </a:xfrm>
        </p:grpSpPr>
        <p:sp>
          <p:nvSpPr>
            <p:cNvPr id="18" name="Freeform 4"/>
            <p:cNvSpPr/>
            <p:nvPr/>
          </p:nvSpPr>
          <p:spPr>
            <a:xfrm rot="16200000">
              <a:off x="1649330" y="2159520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9" name="Freeform 6"/>
            <p:cNvSpPr/>
            <p:nvPr/>
          </p:nvSpPr>
          <p:spPr>
            <a:xfrm rot="16200000">
              <a:off x="164871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0" name="Freeform 61"/>
            <p:cNvSpPr>
              <a:spLocks noEditPoints="1"/>
            </p:cNvSpPr>
            <p:nvPr/>
          </p:nvSpPr>
          <p:spPr bwMode="auto">
            <a:xfrm>
              <a:off x="2189082" y="2358077"/>
              <a:ext cx="671582" cy="527098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1" name="Group 10"/>
          <p:cNvGrpSpPr/>
          <p:nvPr/>
        </p:nvGrpSpPr>
        <p:grpSpPr>
          <a:xfrm>
            <a:off x="4110318" y="1879077"/>
            <a:ext cx="1585346" cy="1848797"/>
            <a:chOff x="4110208" y="1983171"/>
            <a:chExt cx="1585433" cy="1848898"/>
          </a:xfrm>
        </p:grpSpPr>
        <p:sp>
          <p:nvSpPr>
            <p:cNvPr id="22" name="Freeform 3"/>
            <p:cNvSpPr/>
            <p:nvPr/>
          </p:nvSpPr>
          <p:spPr>
            <a:xfrm rot="16200000">
              <a:off x="4026765" y="216319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3" name="Freeform 7"/>
            <p:cNvSpPr/>
            <p:nvPr/>
          </p:nvSpPr>
          <p:spPr>
            <a:xfrm rot="16200000">
              <a:off x="402676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619781" y="2358077"/>
              <a:ext cx="571344" cy="472924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5" name="Group 11"/>
          <p:cNvGrpSpPr/>
          <p:nvPr/>
        </p:nvGrpSpPr>
        <p:grpSpPr>
          <a:xfrm>
            <a:off x="6488238" y="1879076"/>
            <a:ext cx="1585346" cy="1848797"/>
            <a:chOff x="6488259" y="1983170"/>
            <a:chExt cx="1585433" cy="1848898"/>
          </a:xfrm>
        </p:grpSpPr>
        <p:sp>
          <p:nvSpPr>
            <p:cNvPr id="26" name="Freeform 2"/>
            <p:cNvSpPr/>
            <p:nvPr/>
          </p:nvSpPr>
          <p:spPr>
            <a:xfrm rot="16200000">
              <a:off x="6404816" y="2163192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7" name="Freeform 8"/>
            <p:cNvSpPr/>
            <p:nvPr/>
          </p:nvSpPr>
          <p:spPr>
            <a:xfrm rot="16200000">
              <a:off x="6404816" y="206661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8" name="Freeform 37"/>
            <p:cNvSpPr>
              <a:spLocks noEditPoints="1"/>
            </p:cNvSpPr>
            <p:nvPr/>
          </p:nvSpPr>
          <p:spPr bwMode="auto">
            <a:xfrm>
              <a:off x="6998585" y="2328809"/>
              <a:ext cx="573790" cy="569813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9" name="Group 12"/>
          <p:cNvGrpSpPr/>
          <p:nvPr/>
        </p:nvGrpSpPr>
        <p:grpSpPr>
          <a:xfrm>
            <a:off x="8859935" y="1879074"/>
            <a:ext cx="1591572" cy="1862592"/>
            <a:chOff x="8860086" y="1983168"/>
            <a:chExt cx="1591659" cy="1862695"/>
          </a:xfrm>
        </p:grpSpPr>
        <p:sp>
          <p:nvSpPr>
            <p:cNvPr id="30" name="Freeform 1"/>
            <p:cNvSpPr/>
            <p:nvPr/>
          </p:nvSpPr>
          <p:spPr>
            <a:xfrm rot="16200000">
              <a:off x="8776643" y="2176987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1" name="Freeform 9"/>
            <p:cNvSpPr/>
            <p:nvPr/>
          </p:nvSpPr>
          <p:spPr>
            <a:xfrm rot="16200000">
              <a:off x="8782869" y="2066611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9387843" y="2397504"/>
              <a:ext cx="549534" cy="549533"/>
            </a:xfrm>
            <a:custGeom>
              <a:avLst/>
              <a:gdLst>
                <a:gd name="T0" fmla="*/ 266 w 360"/>
                <a:gd name="T1" fmla="*/ 360 h 360"/>
                <a:gd name="T2" fmla="*/ 294 w 360"/>
                <a:gd name="T3" fmla="*/ 331 h 360"/>
                <a:gd name="T4" fmla="*/ 245 w 360"/>
                <a:gd name="T5" fmla="*/ 155 h 360"/>
                <a:gd name="T6" fmla="*/ 318 w 360"/>
                <a:gd name="T7" fmla="*/ 82 h 360"/>
                <a:gd name="T8" fmla="*/ 340 w 360"/>
                <a:gd name="T9" fmla="*/ 19 h 360"/>
                <a:gd name="T10" fmla="*/ 278 w 360"/>
                <a:gd name="T11" fmla="*/ 42 h 360"/>
                <a:gd name="T12" fmla="*/ 205 w 360"/>
                <a:gd name="T13" fmla="*/ 115 h 360"/>
                <a:gd name="T14" fmla="*/ 28 w 360"/>
                <a:gd name="T15" fmla="*/ 65 h 360"/>
                <a:gd name="T16" fmla="*/ 0 w 360"/>
                <a:gd name="T17" fmla="*/ 94 h 360"/>
                <a:gd name="T18" fmla="*/ 148 w 360"/>
                <a:gd name="T19" fmla="*/ 172 h 360"/>
                <a:gd name="T20" fmla="*/ 98 w 360"/>
                <a:gd name="T21" fmla="*/ 222 h 360"/>
                <a:gd name="T22" fmla="*/ 38 w 360"/>
                <a:gd name="T23" fmla="*/ 226 h 360"/>
                <a:gd name="T24" fmla="*/ 9 w 360"/>
                <a:gd name="T25" fmla="*/ 254 h 360"/>
                <a:gd name="T26" fmla="*/ 80 w 360"/>
                <a:gd name="T27" fmla="*/ 280 h 360"/>
                <a:gd name="T28" fmla="*/ 105 w 360"/>
                <a:gd name="T29" fmla="*/ 350 h 360"/>
                <a:gd name="T30" fmla="*/ 134 w 360"/>
                <a:gd name="T31" fmla="*/ 322 h 360"/>
                <a:gd name="T32" fmla="*/ 137 w 360"/>
                <a:gd name="T33" fmla="*/ 262 h 360"/>
                <a:gd name="T34" fmla="*/ 188 w 360"/>
                <a:gd name="T35" fmla="*/ 211 h 360"/>
                <a:gd name="T36" fmla="*/ 266 w 360"/>
                <a:gd name="T3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86BAF67F-BDC0-40F2-BADD-51F41D95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34905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/>
        </p:nvGraphicFramePr>
        <p:xfrm>
          <a:off x="1341967" y="2252133"/>
          <a:ext cx="7272867" cy="36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8665634" y="0"/>
            <a:ext cx="3526367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37893" name="组合 56"/>
          <p:cNvGrpSpPr>
            <a:grpSpLocks/>
          </p:cNvGrpSpPr>
          <p:nvPr/>
        </p:nvGrpSpPr>
        <p:grpSpPr bwMode="auto">
          <a:xfrm>
            <a:off x="1653117" y="702734"/>
            <a:ext cx="6542616" cy="944722"/>
            <a:chOff x="2093710" y="497234"/>
            <a:chExt cx="4907166" cy="707701"/>
          </a:xfrm>
        </p:grpSpPr>
        <p:sp>
          <p:nvSpPr>
            <p:cNvPr id="58" name="文本框 66"/>
            <p:cNvSpPr txBox="1">
              <a:spLocks noChangeArrowheads="1"/>
            </p:cNvSpPr>
            <p:nvPr/>
          </p:nvSpPr>
          <p:spPr bwMode="auto">
            <a:xfrm>
              <a:off x="2093710" y="497234"/>
              <a:ext cx="4907166" cy="49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3733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9" name="文本框 58"/>
            <p:cNvSpPr txBox="1">
              <a:spLocks noChangeArrowheads="1"/>
            </p:cNvSpPr>
            <p:nvPr/>
          </p:nvSpPr>
          <p:spPr bwMode="auto">
            <a:xfrm>
              <a:off x="2603318" y="1020488"/>
              <a:ext cx="3673628" cy="18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200"/>
                </a:lnSpc>
                <a:defRPr/>
              </a:pPr>
              <a:r>
                <a:rPr lang="en-US" altLang="zh-CN" sz="1067" spc="800" dirty="0">
                  <a:solidFill>
                    <a:schemeClr val="bg1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insert your desired text here </a:t>
              </a:r>
              <a:endParaRPr lang="zh-CN" altLang="en-US" sz="1067" spc="800" dirty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D71E328-F417-4AFE-B8CE-67F10AB76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F4FEDF16-3A64-45BE-8C24-2E2441F62F3E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2">
            <a:extLst>
              <a:ext uri="{FF2B5EF4-FFF2-40B4-BE49-F238E27FC236}">
                <a16:creationId xmlns:a16="http://schemas.microsoft.com/office/drawing/2014/main" id="{9AE29930-7538-45DB-B224-C4BB7CF51B21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3495C828-D08D-4D06-9763-4955ED47CDE1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DC5F08-FE9A-456C-AB5D-AA897D1AEFA5}"/>
              </a:ext>
            </a:extLst>
          </p:cNvPr>
          <p:cNvGrpSpPr/>
          <p:nvPr/>
        </p:nvGrpSpPr>
        <p:grpSpPr>
          <a:xfrm>
            <a:off x="2569031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034DAF-6569-4732-A6AE-22ED720398D2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DCCA3F-5CFD-4C5C-A658-F45BE2228259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4F868-13C9-4475-8A98-E25F2A24A5E7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1343DD-FEC0-4644-A41F-A742FC02385F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59B8B6-4F40-4E84-9E58-2E4EB4B14F1A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E8CE98B-6B79-4E29-B709-70572CBBECB9}"/>
              </a:ext>
            </a:extLst>
          </p:cNvPr>
          <p:cNvSpPr txBox="1"/>
          <p:nvPr/>
        </p:nvSpPr>
        <p:spPr>
          <a:xfrm>
            <a:off x="3299282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6EBDF-2219-4358-A44A-57191015C3AA}"/>
              </a:ext>
            </a:extLst>
          </p:cNvPr>
          <p:cNvSpPr txBox="1"/>
          <p:nvPr/>
        </p:nvSpPr>
        <p:spPr>
          <a:xfrm>
            <a:off x="3273057" y="2935715"/>
            <a:ext cx="7749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感谢观看 </a:t>
            </a:r>
            <a:r>
              <a:rPr lang="en-US" altLang="zh-CN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THANKS </a:t>
            </a:r>
            <a:endParaRPr lang="zh-CN" altLang="en-US" sz="66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E9D926-5EBC-4A28-9323-CA5DC02784E1}"/>
              </a:ext>
            </a:extLst>
          </p:cNvPr>
          <p:cNvSpPr txBox="1"/>
          <p:nvPr/>
        </p:nvSpPr>
        <p:spPr>
          <a:xfrm>
            <a:off x="3299282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2" grpId="0" animBg="1"/>
      <p:bldP spid="2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B4EA0-D285-4E18-B1DF-8CE14E24C6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F12D9297-90E1-4592-954D-9487869180B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14064EF4-AAB7-4954-B1DC-526810126BFB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4B27390-AE50-4F56-BBD9-A3794512E629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A382B5E8-3B89-4717-BE3E-0C07AFD19E95}"/>
              </a:ext>
            </a:extLst>
          </p:cNvPr>
          <p:cNvSpPr/>
          <p:nvPr/>
        </p:nvSpPr>
        <p:spPr>
          <a:xfrm>
            <a:off x="4445000" y="1610084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57C50-3CF0-40CB-8AB5-8FDFEECCC513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CC33A-9FFB-410A-A91A-F66F0003B9BF}"/>
              </a:ext>
            </a:extLst>
          </p:cNvPr>
          <p:cNvGrpSpPr/>
          <p:nvPr/>
        </p:nvGrpSpPr>
        <p:grpSpPr>
          <a:xfrm>
            <a:off x="5741438" y="2505045"/>
            <a:ext cx="709123" cy="544961"/>
            <a:chOff x="646562" y="1647630"/>
            <a:chExt cx="1204992" cy="926036"/>
          </a:xfrm>
          <a:solidFill>
            <a:schemeClr val="bg1">
              <a:lumMod val="95000"/>
            </a:schemeClr>
          </a:solidFill>
        </p:grpSpPr>
        <p:sp>
          <p:nvSpPr>
            <p:cNvPr id="20" name="任意多边形 118">
              <a:extLst>
                <a:ext uri="{FF2B5EF4-FFF2-40B4-BE49-F238E27FC236}">
                  <a16:creationId xmlns:a16="http://schemas.microsoft.com/office/drawing/2014/main" id="{D27C4D88-7293-4E2B-BBA3-E0766061C63B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117">
              <a:extLst>
                <a:ext uri="{FF2B5EF4-FFF2-40B4-BE49-F238E27FC236}">
                  <a16:creationId xmlns:a16="http://schemas.microsoft.com/office/drawing/2014/main" id="{FAE8334E-F633-4937-BCB5-E64FB17CB779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025025" y="1492344"/>
            <a:ext cx="3820583" cy="4809067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2089190"/>
              <a:chOff x="1708552" y="376804"/>
              <a:chExt cx="2263738" cy="2089488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742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200" dirty="0">
                    <a:solidFill>
                      <a:schemeClr val="bg1"/>
                    </a:solidFill>
                  </a:rPr>
                  <a:t>AI</a:t>
                </a:r>
                <a:r>
                  <a:rPr lang="zh-CN" altLang="zh-CN" sz="1200" dirty="0">
                    <a:solidFill>
                      <a:schemeClr val="bg1"/>
                    </a:solidFill>
                  </a:rPr>
                  <a:t>宿舍安防系统，适用于校园宿舍出入寝的管理场景。利用人脸识别和文字识别进行校园学生宿舍管理，具有直接，方便，减轻宿舍管理老师的工作量，快速统计学生和外来人员出入寝室情况的特点</a:t>
                </a:r>
                <a:r>
                  <a:rPr lang="zh-CN" altLang="zh-CN" dirty="0"/>
                  <a:t>。</a:t>
                </a: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业务架构图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1.1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业务架构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987ECE-7461-4E68-8906-4D89CFF7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13" y="1565198"/>
            <a:ext cx="6591871" cy="44733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ED0310-3BD4-4461-B225-7D6C7AEFA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17" y="1351578"/>
            <a:ext cx="7651143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1.2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应用架构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598E36-4469-4041-8AA2-5D23DEC50538}"/>
              </a:ext>
            </a:extLst>
          </p:cNvPr>
          <p:cNvGrpSpPr>
            <a:grpSpLocks/>
          </p:cNvGrpSpPr>
          <p:nvPr/>
        </p:nvGrpSpPr>
        <p:grpSpPr bwMode="auto">
          <a:xfrm>
            <a:off x="7168074" y="1557874"/>
            <a:ext cx="3820583" cy="2820726"/>
            <a:chOff x="1054100" y="584198"/>
            <a:chExt cx="2864758" cy="2115545"/>
          </a:xfrm>
        </p:grpSpPr>
        <p:sp>
          <p:nvSpPr>
            <p:cNvPr id="14" name="任意多边形 43">
              <a:extLst>
                <a:ext uri="{FF2B5EF4-FFF2-40B4-BE49-F238E27FC236}">
                  <a16:creationId xmlns:a16="http://schemas.microsoft.com/office/drawing/2014/main" id="{95BF5DBA-9A42-48C4-9313-5F260CBA0DB7}"/>
                </a:ext>
              </a:extLst>
            </p:cNvPr>
            <p:cNvSpPr/>
            <p:nvPr/>
          </p:nvSpPr>
          <p:spPr>
            <a:xfrm rot="16200000">
              <a:off x="1557989" y="80309"/>
              <a:ext cx="1856980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6" name="组合 7">
              <a:extLst>
                <a:ext uri="{FF2B5EF4-FFF2-40B4-BE49-F238E27FC236}">
                  <a16:creationId xmlns:a16="http://schemas.microsoft.com/office/drawing/2014/main" id="{89324619-726C-4599-88C0-77C533D50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17" name="文本框 66">
                <a:extLst>
                  <a:ext uri="{FF2B5EF4-FFF2-40B4-BE49-F238E27FC236}">
                    <a16:creationId xmlns:a16="http://schemas.microsoft.com/office/drawing/2014/main" id="{70641070-7050-4865-8B3F-53090201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本框 13">
                <a:extLst>
                  <a:ext uri="{FF2B5EF4-FFF2-40B4-BE49-F238E27FC236}">
                    <a16:creationId xmlns:a16="http://schemas.microsoft.com/office/drawing/2014/main" id="{1B7EC93F-5D2E-4354-AB83-92953EE635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应用架构图</a:t>
                </a:r>
              </a:p>
            </p:txBody>
          </p:sp>
          <p:sp>
            <p:nvSpPr>
              <p:cNvPr id="19" name="任意多边形 41">
                <a:extLst>
                  <a:ext uri="{FF2B5EF4-FFF2-40B4-BE49-F238E27FC236}">
                    <a16:creationId xmlns:a16="http://schemas.microsoft.com/office/drawing/2014/main" id="{1A37812E-59E7-4543-A4BE-C9373298EDF0}"/>
                  </a:ext>
                </a:extLst>
              </p:cNvPr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B3909148-EBDB-4F86-8EE3-048209C0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74" y="1353688"/>
            <a:ext cx="659187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7289" y="0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788504" y="1518977"/>
            <a:ext cx="3820583" cy="2820726"/>
            <a:chOff x="1054100" y="584198"/>
            <a:chExt cx="2864758" cy="2115545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1557989" y="80309"/>
              <a:ext cx="1856980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255692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E-R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5BDD5-5B41-4B77-90C4-DE4D9CB09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65" y="1468438"/>
            <a:ext cx="61912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793982" y="1499507"/>
            <a:ext cx="3820583" cy="2462210"/>
            <a:chOff x="1054102" y="799007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80" y="1170029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823950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UML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类图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48107" y="1821020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2B8C1-E6B7-435E-9E8B-49469B105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" y="1229075"/>
            <a:ext cx="7395100" cy="54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4808628" y="932251"/>
            <a:ext cx="257474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前后端分离开发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17600" y="2834217"/>
            <a:ext cx="2946400" cy="3539950"/>
            <a:chOff x="1054100" y="2125444"/>
            <a:chExt cx="2209800" cy="2590800"/>
          </a:xfrm>
        </p:grpSpPr>
        <p:sp>
          <p:nvSpPr>
            <p:cNvPr id="3" name="矩形 2"/>
            <p:cNvSpPr/>
            <p:nvPr/>
          </p:nvSpPr>
          <p:spPr>
            <a:xfrm>
              <a:off x="10541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541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48" name="组合 7"/>
            <p:cNvGrpSpPr>
              <a:grpSpLocks/>
            </p:cNvGrpSpPr>
            <p:nvPr/>
          </p:nvGrpSpPr>
          <p:grpSpPr bwMode="auto">
            <a:xfrm>
              <a:off x="1304106" y="3224784"/>
              <a:ext cx="1809735" cy="1076491"/>
              <a:chOff x="2896077" y="752816"/>
              <a:chExt cx="2915697" cy="899183"/>
            </a:xfrm>
          </p:grpSpPr>
          <p:sp>
            <p:nvSpPr>
              <p:cNvPr id="26651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1055555"/>
                <a:ext cx="2814868" cy="596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000" dirty="0"/>
                  <a:t>实现前后端分离的开发理念，开发前端 </a:t>
                </a:r>
                <a:r>
                  <a:rPr lang="en-US" altLang="zh-CN" sz="1000" dirty="0"/>
                  <a:t>SPA</a:t>
                </a:r>
                <a:r>
                  <a:rPr lang="zh-CN" altLang="en-US" sz="1000" dirty="0"/>
                  <a:t>（</a:t>
                </a:r>
                <a:r>
                  <a:rPr lang="en-US" altLang="zh-CN" sz="1000" dirty="0"/>
                  <a:t>single page web application</a:t>
                </a:r>
                <a:r>
                  <a:rPr lang="zh-CN" altLang="en-US" sz="1000" dirty="0"/>
                  <a:t>） 项目，实现数据绑定，路由配置，项目编译打包等一系列工作的技术框架</a:t>
                </a:r>
              </a:p>
            </p:txBody>
          </p:sp>
          <p:sp>
            <p:nvSpPr>
              <p:cNvPr id="26652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Vue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49" name="文本框 13"/>
            <p:cNvSpPr txBox="1">
              <a:spLocks noChangeArrowheads="1"/>
            </p:cNvSpPr>
            <p:nvPr/>
          </p:nvSpPr>
          <p:spPr bwMode="auto">
            <a:xfrm>
              <a:off x="17571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前端</a:t>
              </a:r>
            </a:p>
          </p:txBody>
        </p:sp>
        <p:sp>
          <p:nvSpPr>
            <p:cNvPr id="63" name="十字形 62"/>
            <p:cNvSpPr/>
            <p:nvPr/>
          </p:nvSpPr>
          <p:spPr>
            <a:xfrm>
              <a:off x="15287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331200" y="2834217"/>
            <a:ext cx="2946400" cy="3454400"/>
            <a:chOff x="5943600" y="2125444"/>
            <a:chExt cx="2209800" cy="2590800"/>
          </a:xfrm>
        </p:grpSpPr>
        <p:sp>
          <p:nvSpPr>
            <p:cNvPr id="43" name="矩形 42"/>
            <p:cNvSpPr/>
            <p:nvPr/>
          </p:nvSpPr>
          <p:spPr>
            <a:xfrm>
              <a:off x="59436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9436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34" name="组合 7"/>
            <p:cNvGrpSpPr>
              <a:grpSpLocks/>
            </p:cNvGrpSpPr>
            <p:nvPr/>
          </p:nvGrpSpPr>
          <p:grpSpPr bwMode="auto">
            <a:xfrm>
              <a:off x="6231706" y="3224784"/>
              <a:ext cx="1809735" cy="1130377"/>
              <a:chOff x="2896077" y="752816"/>
              <a:chExt cx="2915697" cy="944194"/>
            </a:xfrm>
          </p:grpSpPr>
          <p:sp>
            <p:nvSpPr>
              <p:cNvPr id="26637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1085795"/>
                <a:ext cx="2814868" cy="61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000" dirty="0"/>
                  <a:t>Spring Boot</a:t>
                </a:r>
                <a:r>
                  <a:rPr lang="zh-CN" altLang="en-US" sz="1000" dirty="0"/>
                  <a:t>是</a:t>
                </a:r>
                <a:r>
                  <a:rPr lang="en-US" altLang="zh-CN" sz="1000" dirty="0"/>
                  <a:t>Spring</a:t>
                </a:r>
                <a:r>
                  <a:rPr lang="zh-CN" altLang="en-US" sz="1000" dirty="0"/>
                  <a:t>的加强版。</a:t>
                </a:r>
                <a:r>
                  <a:rPr lang="en-US" altLang="zh-CN" sz="1000" dirty="0"/>
                  <a:t>Spring</a:t>
                </a:r>
                <a:r>
                  <a:rPr lang="zh-CN" altLang="en-US" sz="1000" dirty="0"/>
                  <a:t>是一个轻量级控制反转</a:t>
                </a:r>
                <a:r>
                  <a:rPr lang="en-US" altLang="zh-CN" sz="1000" dirty="0"/>
                  <a:t>(</a:t>
                </a:r>
                <a:r>
                  <a:rPr lang="en-US" altLang="zh-CN" sz="1000" dirty="0" err="1"/>
                  <a:t>IoC</a:t>
                </a:r>
                <a:r>
                  <a:rPr lang="en-US" altLang="zh-CN" sz="1000" dirty="0"/>
                  <a:t>)</a:t>
                </a:r>
                <a:r>
                  <a:rPr lang="zh-CN" altLang="en-US" sz="1000" dirty="0"/>
                  <a:t>和面向切面</a:t>
                </a:r>
                <a:r>
                  <a:rPr lang="en-US" altLang="zh-CN" sz="1000" dirty="0"/>
                  <a:t>(AOP)</a:t>
                </a:r>
                <a:r>
                  <a:rPr lang="zh-CN" altLang="en-US" sz="1000" dirty="0"/>
                  <a:t>的容器框架，使用基本的</a:t>
                </a:r>
                <a:r>
                  <a:rPr lang="en-US" altLang="zh-CN" sz="1000" dirty="0"/>
                  <a:t>JavaBean</a:t>
                </a:r>
                <a:r>
                  <a:rPr lang="zh-CN" altLang="en-US" sz="1000" dirty="0"/>
                  <a:t>代替</a:t>
                </a:r>
                <a:r>
                  <a:rPr lang="en-US" altLang="zh-CN" sz="1000" dirty="0"/>
                  <a:t>EJB</a:t>
                </a:r>
                <a:r>
                  <a:rPr lang="zh-CN" altLang="en-US" sz="1000" dirty="0"/>
                  <a:t>，并提供了更多的企业应用功能。</a:t>
                </a:r>
              </a:p>
            </p:txBody>
          </p:sp>
          <p:sp>
            <p:nvSpPr>
              <p:cNvPr id="26638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Spring Boot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35" name="文本框 13"/>
            <p:cNvSpPr txBox="1">
              <a:spLocks noChangeArrowheads="1"/>
            </p:cNvSpPr>
            <p:nvPr/>
          </p:nvSpPr>
          <p:spPr bwMode="auto">
            <a:xfrm>
              <a:off x="67228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后端</a:t>
              </a:r>
            </a:p>
          </p:txBody>
        </p:sp>
        <p:sp>
          <p:nvSpPr>
            <p:cNvPr id="65" name="十字形 64"/>
            <p:cNvSpPr/>
            <p:nvPr/>
          </p:nvSpPr>
          <p:spPr>
            <a:xfrm>
              <a:off x="65071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6" name="任意多边形 53"/>
          <p:cNvSpPr/>
          <p:nvPr/>
        </p:nvSpPr>
        <p:spPr bwMode="auto">
          <a:xfrm>
            <a:off x="4239793" y="407477"/>
            <a:ext cx="3826935" cy="144097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</p:spTree>
    <p:extLst>
      <p:ext uri="{BB962C8B-B14F-4D97-AF65-F5344CB8AC3E}">
        <p14:creationId xmlns:p14="http://schemas.microsoft.com/office/powerpoint/2010/main" val="6046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062451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前端项目结构</a:t>
            </a:r>
          </a:p>
        </p:txBody>
      </p:sp>
      <p:sp>
        <p:nvSpPr>
          <p:cNvPr id="36" name="任意多边形 53"/>
          <p:cNvSpPr/>
          <p:nvPr/>
        </p:nvSpPr>
        <p:spPr bwMode="auto">
          <a:xfrm>
            <a:off x="1690365" y="1056443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19" y="1100831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24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后端项目结构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D34BA-506A-49C7-92CE-BA4ED123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60" y="2410363"/>
            <a:ext cx="4686706" cy="33911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88B690-C61F-48B8-B419-3D17DF0FF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442" y="2410363"/>
            <a:ext cx="3749365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1845</Words>
  <Application>Microsoft Office PowerPoint</Application>
  <PresentationFormat>宽屏</PresentationFormat>
  <Paragraphs>218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方正兰亭黑_GBK</vt:lpstr>
      <vt:lpstr>微软雅黑</vt:lpstr>
      <vt:lpstr>造字工房悦黑演示版常规体</vt:lpstr>
      <vt:lpstr>Arial</vt:lpstr>
      <vt:lpstr>Helvetica</vt:lpstr>
      <vt:lpstr>Segoe UI</vt:lpstr>
      <vt:lpstr>Wingdings</vt:lpstr>
      <vt:lpstr>千图网海量PPT模板www.58pic.com​​</vt:lpstr>
      <vt:lpstr>PowerPoint 演示文稿</vt:lpstr>
      <vt:lpstr>目录 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我们的愿景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Liangcong1472580930</cp:lastModifiedBy>
  <cp:revision>47</cp:revision>
  <dcterms:created xsi:type="dcterms:W3CDTF">2018-04-20T07:40:58Z</dcterms:created>
  <dcterms:modified xsi:type="dcterms:W3CDTF">2020-04-06T01:44:59Z</dcterms:modified>
</cp:coreProperties>
</file>