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46" r:id="rId22"/>
    <p:sldId id="448" r:id="rId23"/>
    <p:sldId id="427" r:id="rId24"/>
    <p:sldId id="412" r:id="rId25"/>
    <p:sldId id="413" r:id="rId26"/>
    <p:sldId id="41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02" y="30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въвежда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 = “;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num; cin &gt;&gt;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"max = " &lt;&lt; max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/>
              <a:t>: най-малко </a:t>
            </a:r>
            <a:r>
              <a:rPr lang="bg-BG" dirty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лява и дясна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37595"/>
            <a:ext cx="1049375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num; cin &gt;&gt;&gt; num;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num;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"Yes, sum = " &lt;&lt; leftSum &lt;&lt; endl;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No, diff = " &lt;&lt; abs(rightSum - leftSum)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element; cin &gt;&gt;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въвежда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Задача: </a:t>
            </a:r>
            <a:r>
              <a:rPr lang="bg-BG" noProof="1"/>
              <a:t>сумиране на гласните букви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Повторения (цикли)</a:t>
            </a:r>
          </a:p>
          <a:p>
            <a:pPr marL="723900" lvl="1" indent="-42068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в най-простата му форма</a:t>
            </a:r>
          </a:p>
          <a:p>
            <a:pPr marL="723900" lvl="1" indent="-420688"/>
            <a:r>
              <a:rPr lang="bg-BG" dirty="0"/>
              <a:t>Задачи с прости повторения</a:t>
            </a:r>
          </a:p>
          <a:p>
            <a:pPr marL="723900" lvl="1" indent="-420688"/>
            <a:r>
              <a:rPr lang="bg-BG" dirty="0"/>
              <a:t>Сума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числа, най-голямо</a:t>
            </a:r>
            <a:br>
              <a:rPr lang="bg-BG" dirty="0"/>
            </a:br>
            <a:r>
              <a:rPr lang="bg-BG" dirty="0"/>
              <a:t>и най-малко число</a:t>
            </a:r>
            <a:endParaRPr lang="en-US" dirty="0"/>
          </a:p>
          <a:p>
            <a:pPr marL="723900" lvl="1" indent="-420688"/>
            <a:r>
              <a:rPr lang="bg-BG" dirty="0"/>
              <a:t>Сумиране на гласни букви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Чертане на фигури с костенурка – графично приложение за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сумиране на гласни букви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80734"/>
            <a:ext cx="10493756" cy="45104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cin &gt;&gt; s;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s.size (); i++)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(s[i] == 'a') sum += 1;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'e') sum += 2;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'i') sum += 3;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'o') sum += 4;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'u') sum += 5;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"Vowels sum = " &lt;&lt; sum &lt;&lt; endl;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 = "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cin &gt;&gt; n;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int num; cin &gt;&gt; num;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цикъл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"i = " &lt;&lt; i &lt;&lt; “\n";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печата числата от 1 до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намира всички числа в интервала </a:t>
            </a:r>
            <a:r>
              <a:rPr lang="en-US" dirty="0"/>
              <a:t>[1…1000], </a:t>
            </a:r>
            <a:r>
              <a:rPr lang="bg-BG" dirty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i &lt;&lt; endl;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439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"Latin alphabet:\n";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 " &lt;&lt; letter;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се въвежда броят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Числата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/>
              <a:t> и накрая се отпечатва резултатът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 = ";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the numbers: ";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num; cin &gt;&gt;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"sum = " &lt;&lt; sum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1522</Words>
  <Application>Microsoft Office PowerPoint</Application>
  <PresentationFormat>По избор</PresentationFormat>
  <Paragraphs>324</Paragraphs>
  <Slides>25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2017-03-27T10:49:52Z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