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59" r:id="rId16"/>
    <p:sldId id="453" r:id="rId17"/>
    <p:sldId id="433" r:id="rId18"/>
    <p:sldId id="454" r:id="rId19"/>
    <p:sldId id="451" r:id="rId20"/>
    <p:sldId id="452" r:id="rId21"/>
    <p:sldId id="441" r:id="rId22"/>
    <p:sldId id="427" r:id="rId23"/>
    <p:sldId id="428" r:id="rId24"/>
    <p:sldId id="429" r:id="rId25"/>
    <p:sldId id="417" r:id="rId26"/>
    <p:sldId id="442" r:id="rId27"/>
    <p:sldId id="349" r:id="rId28"/>
    <p:sldId id="458" r:id="rId29"/>
    <p:sldId id="413" r:id="rId30"/>
    <p:sldId id="414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113" d="100"/>
          <a:sy n="113" d="100"/>
        </p:scale>
        <p:origin x="138" y="32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14547"/>
            <a:ext cx="3187613" cy="363552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'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bg-BG" dirty="0"/>
              <a:t>) означава няколко условия 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endParaRPr lang="en-US" dirty="0"/>
          </a:p>
          <a:p>
            <a:pPr>
              <a:lnSpc>
                <a:spcPct val="115000"/>
              </a:lnSpc>
            </a:pP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точка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br>
              <a:rPr lang="bg-BG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се намира вътре в правоъгълника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/>
              <a:t>Необходимо е точката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/>
              <a:t>надясно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наляво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br>
              <a:rPr lang="bg-BG" dirty="0"/>
            </a:br>
            <a:r>
              <a:rPr lang="bg-BG" dirty="0"/>
              <a:t>надолу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нагоре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'И'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65760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10047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9308" y="2829580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страна, </a:t>
            </a:r>
            <a:r>
              <a:rPr lang="bg-BG"/>
              <a:t>наляво от </a:t>
            </a:r>
            <a:r>
              <a:rPr lang="bg-BG" dirty="0"/>
              <a:t>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75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8, y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x1 = 2, y1 = -3;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x2 = 12, y2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“Inside\n“;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“Outside\n“;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'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bg-BG" dirty="0"/>
              <a:t>) 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Задача: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/>
              <a:t> 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/>
              <a:t>?</a:t>
            </a:r>
            <a:endParaRPr lang="bg-BG" dirty="0"/>
          </a:p>
          <a:p>
            <a:pPr lvl="1"/>
            <a:r>
              <a:rPr lang="bg-BG" dirty="0"/>
              <a:t>Плодовете </a:t>
            </a:r>
            <a:r>
              <a:rPr lang="en-US" dirty="0"/>
              <a:t>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'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Зеленчуците</a:t>
            </a:r>
            <a:r>
              <a:rPr lang="en-US" dirty="0"/>
              <a:t> 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'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Всички останали са</a:t>
            </a:r>
            <a:r>
              <a:rPr lang="en-US" dirty="0"/>
              <a:t> 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'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'ИЛИ'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”banana”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”apple”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”kiwi”)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”fruit\n”;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Решение на задачата 'плод или зеленчук':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434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s; cin &gt;&gt; 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|| s == "apple" || s == "kiwi" 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 == "cherry" || s == "lemon" || s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"fruit\n";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(s == "tomato" || s == "cucumber" || s == "pepper" || s == 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"vegetable\n";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"unknown\n";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Логическо '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ИЗКЛЮЧВАЩО ИЛИ </a:t>
            </a:r>
            <a:r>
              <a:rPr lang="bg-BG" dirty="0"/>
              <a:t>'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^</a:t>
            </a:r>
            <a:r>
              <a:rPr lang="bg-BG" dirty="0"/>
              <a:t>) 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точно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Логическо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ИЗКЛЮЧВАЩО ИЛИ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girl1; cin &gt;&gt; girl1;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girl2; cin &gt;&gt; girl2;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(girl1 == “out”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girl2 == “out”)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“Go out!”;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“Stay at home!”;</a:t>
            </a:r>
          </a:p>
        </p:txBody>
      </p:sp>
    </p:spTree>
    <p:extLst>
      <p:ext uri="{BB962C8B-B14F-4D97-AF65-F5344CB8AC3E}">
        <p14:creationId xmlns:p14="http://schemas.microsoft.com/office/powerpoint/2010/main" val="123644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) </a:t>
            </a:r>
            <a:r>
              <a:rPr lang="bg-BG" dirty="0"/>
              <a:t>означава да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Дадено число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/>
              <a:t>, ако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/>
              <a:t>]</a:t>
            </a:r>
            <a:r>
              <a:rPr lang="bg-BG" dirty="0"/>
              <a:t> или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Да се направи проверка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inRange =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&gt;= 100 &amp;&amp; num &lt;= 200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num ==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“invalid\n”;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/>
              <a:t>Печата дали точката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/>
              <a:t>или не</a:t>
            </a:r>
          </a:p>
          <a:p>
            <a:pPr lvl="1"/>
            <a:r>
              <a:rPr lang="bg-BG" sz="3000" dirty="0"/>
              <a:t>Ограничения: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лежи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/>
              <a:t> или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&amp;&amp; (x &lt;= x2)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“Border\n”;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187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onLeftSide = (x == x1) &amp;&amp; (y &gt;= y1) &amp;&amp; (y &lt;= y2),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 = (x == x2) &amp;&amp; (y &gt;= y1) &amp;&amp; (y &lt;= y2),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= (y == y1) &amp;&amp; (x &gt;= x1) &amp;&amp; (x &lt;= x2),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(onLeftSide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onRightSide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onDownSide)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“Border”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https://judge.softuni.bg/Contests/Practice/Index/153#</a:t>
            </a:r>
            <a:r>
              <a:rPr lang="bg-BG" dirty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8113" y="1498116"/>
            <a:ext cx="6742197" cy="4447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 проверки</a:t>
            </a:r>
            <a:endParaRPr lang="en-US" dirty="0"/>
          </a:p>
          <a:p>
            <a:pPr marL="723900" lvl="1" indent="-420688"/>
            <a:r>
              <a:rPr lang="bg-BG" dirty="0"/>
              <a:t>Задачи 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', 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', 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', 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/>
              <a:t>Задачи със сложни проверки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Магазин за плодове в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/>
              <a:t>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</a:t>
            </a:r>
            <a:r>
              <a:rPr lang="ru-RU" dirty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"saturday" || day == "sunday")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(fruit == "banana")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(fruit == "apple")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more fruits come here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"monday" || day == "tuesday" ||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"wednesday" || day == "thursday" || day == "friday")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(fruit == "banana")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more fruits come here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/>
              <a:t>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Напишете програма, която по град и обем</a:t>
            </a:r>
            <a:br>
              <a:rPr lang="bg-BG" sz="3200" dirty="0"/>
            </a:br>
            <a:r>
              <a:rPr lang="bg-BG" sz="3200" dirty="0"/>
              <a:t>на продажбите изчислява комисионната</a:t>
            </a:r>
          </a:p>
          <a:p>
            <a:pPr lvl="1"/>
            <a:r>
              <a:rPr lang="bg-BG" sz="3000" dirty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143000"/>
            <a:ext cx="109440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&lt;iomanip&gt;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(0 &lt;= sales &amp;&amp; sales &lt;= 500)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commission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(500 &lt; sales &amp;&amp; sales &lt;=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commission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check the other price ranges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 { /* TODO: check the price ranges …*/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 { /* TODO: check the price ranges …*/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en-US" sz="1800" b="1" dirty="0" err="1"/>
              <a:t>setprecision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(2) &lt;&lt; sales * commission &lt;&lt; "\n";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"Error\n";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проверки: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27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 { …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“Point on the left or right side.\n”;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'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'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'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C#'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'Софтуерен университет'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bg-BG" dirty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96136" y="628349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Конструкциите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 могат да се влагат една в друга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89012" y="1934146"/>
            <a:ext cx="10363200" cy="4672048"/>
            <a:chOff x="1337076" y="1856035"/>
            <a:chExt cx="10363200" cy="4672048"/>
          </a:xfrm>
        </p:grpSpPr>
        <p:sp>
          <p:nvSpPr>
            <p:cNvPr id="10" name="Rectangle 9"/>
            <p:cNvSpPr/>
            <p:nvPr/>
          </p:nvSpPr>
          <p:spPr>
            <a:xfrm>
              <a:off x="1751012" y="2371851"/>
              <a:ext cx="9144000" cy="218532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337076" y="1856035"/>
              <a:ext cx="10363200" cy="467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(condition1)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if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(condition2)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print('condition2 valid')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}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print('condition2 not valid')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}</a:t>
              </a:r>
              <a:endPara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print('condition1 valid')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print('condition1 not va</a:t>
              </a:r>
              <a:r>
                <a:rPr lang="sv-SE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lid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')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14536" y="1828800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/>
              <a:t>Според въведени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/>
              <a:t> 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/>
              <a:t> (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/>
              <a:t>)</a:t>
            </a:r>
            <a:r>
              <a:rPr lang="bg-BG" sz="3500" dirty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' – </a:t>
            </a:r>
            <a:r>
              <a:rPr lang="bg-BG" sz="3000" dirty="0"/>
              <a:t>мъж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' </a:t>
            </a:r>
            <a:r>
              <a:rPr lang="bg-BG" sz="3000" dirty="0"/>
              <a:t>– момче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')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' </a:t>
            </a:r>
            <a:r>
              <a:rPr lang="bg-BG" sz="3000" dirty="0"/>
              <a:t>– жена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' </a:t>
            </a:r>
            <a:r>
              <a:rPr lang="bg-BG" sz="3000" dirty="0"/>
              <a:t>– момиче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')</a:t>
            </a:r>
            <a:r>
              <a:rPr lang="bg-BG" sz="3000" dirty="0"/>
              <a:t> под 16 години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age; cin &gt;&gt; age;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gender; cin &gt;&gt; gender;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(gender == 'm')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"Master\n";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(gender == 'f')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"Miss\n";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(gender == 'm')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cout &lt;&lt; "Mr.\n";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 if (gender == 'f')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cout &lt;&lt; "Ms.\n";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/>
              <a:t>Предприемчив българин отваря по едно квартално магазинче в няколко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/>
              <a:t> с различни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/>
              <a:t> за следните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/>
              <a:t>:</a:t>
            </a:r>
          </a:p>
          <a:p>
            <a:endParaRPr lang="bg-BG" sz="3000" dirty="0"/>
          </a:p>
          <a:p>
            <a:endParaRPr lang="bg-BG" sz="3000" dirty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872185"/>
            <a:ext cx="10363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product; cin &gt;&gt; product;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lower case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town; cin &gt;&gt; town;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lower case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quantity; cin &gt;&gt; quantity;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(product == "coffee")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0.50 * quantity;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"varna“)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2749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9411" y="5213996"/>
            <a:ext cx="11809413" cy="1236099"/>
          </a:xfrm>
        </p:spPr>
        <p:txBody>
          <a:bodyPr/>
          <a:lstStyle/>
          <a:p>
            <a:r>
              <a:rPr lang="bg-BG" sz="3600" dirty="0"/>
              <a:t>Логическо '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sz="3600" dirty="0"/>
              <a:t>', логическо '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/>
              <a:t>', логическо '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/>
              <a:t>', логическо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sz="3600" dirty="0"/>
              <a:t> и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sz="3600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2005</Words>
  <Application>Microsoft Office PowerPoint</Application>
  <PresentationFormat>По избор</PresentationFormat>
  <Paragraphs>425</Paragraphs>
  <Slides>29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'И'</vt:lpstr>
      <vt:lpstr>Пример: Точка в правоъгълник</vt:lpstr>
      <vt:lpstr>Логическо 'ИЛИ'</vt:lpstr>
      <vt:lpstr>Пример: Плод или зеленчук?</vt:lpstr>
      <vt:lpstr>Логическо 'ИЗКЛЮЧВАЩО ИЛИ' 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Задачи с по-сложни проверки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2017-03-27T10:27:25Z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