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3#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533#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533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&lt;= n -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judge.softuni.bg/Contests/Practice/Index/533#7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judge.softuni.bg/Contests/Practice/Index/533#3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string(i, '*');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string(n - i, ' 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judge.softuni.bg/Contests/Practice/Index/533#8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 ');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judge.softuni.bg/Contests/Practice/Index/533#4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string(stars, '*');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 &lt;&lt; endl;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11522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judge.softuni.bg/Contests/Practice/Index/533#0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string(mid,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 &lt;&lt; endl;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string(10, '*'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</a:t>
            </a:r>
            <a:r>
              <a:rPr lang="en-US" dirty="0" smtClean="0">
                <a:hlinkClick r:id="rId2"/>
              </a:rPr>
              <a:t>33</a:t>
            </a:r>
            <a:r>
              <a:rPr lang="en-US" dirty="0" smtClean="0">
                <a:hlinkClick r:id="rId2"/>
              </a:rPr>
              <a:t>#5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string(n, '*'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</a:t>
            </a:r>
            <a:r>
              <a:rPr lang="en-US" dirty="0" smtClean="0">
                <a:hlinkClick r:id="rId2"/>
              </a:rPr>
              <a:t>33</a:t>
            </a:r>
            <a:r>
              <a:rPr lang="en-US" dirty="0" smtClean="0">
                <a:hlinkClick r:id="rId2"/>
              </a:rPr>
              <a:t>#6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judge.softuni.bg/Contests/Practice/Index/533#1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judge.softuni.bg/Contests/Practice/Index/533#9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"+";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 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-";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+";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judge.softuni.bg/Contests/Practice/Index/533#2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1853</Words>
  <Application>Microsoft Office PowerPoint</Application>
  <PresentationFormat>Custom</PresentationFormat>
  <Paragraphs>403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2017-05-17T18:20:50Z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