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“;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num; cin &gt;&gt;&gt;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No, diff = " &lt;&lt; abs(rightSum - leftSum)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</a:t>
            </a:r>
            <a:r>
              <a:rPr lang="bg-BG"/>
              <a:t>гласни букви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s.size ();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cin &gt;&gt; n;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num; cin &gt;&gt; num;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 = " &lt;&lt; i &lt;&lt; “\n";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i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439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"Latin alphabet:\n";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" &lt;&lt; letter;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the numbers: ";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= " 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1522</Words>
  <Application>Microsoft Office PowerPoint</Application>
  <PresentationFormat>По избор</PresentationFormat>
  <Paragraphs>323</Paragraphs>
  <Slides>25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2017-03-27T10:51:50Z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