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32" y="3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C++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828800"/>
            <a:ext cx="7353764" cy="42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r>
              <a:rPr lang="bg-BG" sz="3200" dirty="0"/>
              <a:t>Резултатът ще се изпише на конзолата (новият черен прозорец):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2895600"/>
            <a:ext cx="5223368" cy="28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0612" y="2895600"/>
            <a:ext cx="7221575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0" y="450955"/>
            <a:ext cx="7353764" cy="4239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57" y="815568"/>
            <a:ext cx="5223368" cy="2897703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1012" y="2345969"/>
            <a:ext cx="5445147" cy="25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C++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Code::Blocks)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C++ </a:t>
            </a: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във файла</a:t>
            </a:r>
            <a:endParaRPr lang="en-US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със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cout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&lt;&lt; ...</a:t>
            </a:r>
            <a:r>
              <a:rPr lang="en-US" sz="3000" dirty="0"/>
              <a:t>, a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"Hello";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C++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Python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'програмиране'?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/>
              <a:t>' означава да даваме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/>
              <a:t> на компютъра какво да прави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те образуват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Python, C#, Java, JavaScript, PHP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 </a:t>
            </a:r>
            <a:r>
              <a:rPr lang="en-US" dirty="0"/>
              <a:t>Code::Blocks)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печата текст </a:t>
            </a: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компилира</a:t>
            </a:r>
            <a:r>
              <a:rPr lang="bg-BG" dirty="0"/>
              <a:t> (превръща се в изпълним файл)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Например в </a:t>
            </a:r>
            <a:r>
              <a:rPr lang="sv-SE" dirty="0"/>
              <a:t>C</a:t>
            </a:r>
            <a:r>
              <a:rPr lang="bg-BG" dirty="0"/>
              <a:t>++</a:t>
            </a:r>
            <a:r>
              <a:rPr lang="sv-SE" dirty="0"/>
              <a:t> </a:t>
            </a:r>
            <a:r>
              <a:rPr lang="en-US" dirty="0"/>
              <a:t>Program.cpp </a:t>
            </a:r>
            <a:r>
              <a:rPr lang="bg-BG" dirty="0"/>
              <a:t>се компилира до </a:t>
            </a:r>
            <a:r>
              <a:rPr lang="sv-SE" dirty="0"/>
              <a:t>Program.exe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други езици (като </a:t>
            </a:r>
            <a:r>
              <a:rPr lang="en-US" dirty="0"/>
              <a:t>Python</a:t>
            </a:r>
            <a:r>
              <a:rPr lang="bg-BG" dirty="0"/>
              <a:t>)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интерпретира </a:t>
            </a:r>
            <a:r>
              <a:rPr lang="bg-BG" dirty="0"/>
              <a:t>(изпълнява  се директно)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1447800"/>
            <a:ext cx="4261867" cy="23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C++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Code::Blocks, Python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PyCharm</a:t>
            </a:r>
            <a:r>
              <a:rPr lang="en-US" dirty="0">
                <a:sym typeface="Wingdings" panose="05000000000000000000" pitchFamily="2" charset="2"/>
              </a:rPr>
              <a:t>;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</a:t>
            </a:r>
            <a:r>
              <a:rPr lang="en-US" dirty="0" err="1">
                <a:sym typeface="Wingdings" panose="05000000000000000000" pitchFamily="2" charset="2"/>
              </a:rPr>
              <a:t>IntellyJ</a:t>
            </a:r>
            <a:r>
              <a:rPr lang="en-US" dirty="0">
                <a:sym typeface="Wingdings" panose="05000000000000000000" pitchFamily="2" charset="2"/>
              </a:rPr>
              <a:t> Idea;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Code::Blocks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hlinkClick r:id="rId2"/>
              </a:rPr>
              <a:t>http://www.codeblocks.org/downloads/26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Code::Blocks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проект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[File] </a:t>
            </a:r>
            <a:r>
              <a:rPr lang="en-US" dirty="0">
                <a:sym typeface="Wingdings" panose="05000000000000000000" pitchFamily="2" charset="2"/>
              </a:rPr>
              <a:t> [New]  [Project]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[Console Application]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[GO]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[Next]  [Next]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[</a:t>
            </a:r>
            <a:r>
              <a:rPr lang="bg-BG" dirty="0"/>
              <a:t>Въведете името и директорията на проекта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9948">
            <a:off x="7308799" y="1056256"/>
            <a:ext cx="3886200" cy="464361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60835">
            <a:off x="7125585" y="3634007"/>
            <a:ext cx="3261208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691</Words>
  <Application>Microsoft Office PowerPoint</Application>
  <PresentationFormat>По избор</PresentationFormat>
  <Paragraphs>141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C++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2017-03-27T11:35:24Z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