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26" r:id="rId14"/>
    <p:sldId id="439" r:id="rId15"/>
    <p:sldId id="431" r:id="rId16"/>
    <p:sldId id="429" r:id="rId17"/>
    <p:sldId id="441" r:id="rId18"/>
    <p:sldId id="349" r:id="rId19"/>
    <p:sldId id="445" r:id="rId20"/>
    <p:sldId id="413" r:id="rId21"/>
    <p:sldId id="41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113" d="100"/>
          <a:sy n="113" d="100"/>
        </p:scale>
        <p:origin x="138" y="3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</a:t>
            </a:r>
            <a:r>
              <a:rPr lang="sv-SE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 cin &gt;&gt;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b; cin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result;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*,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bg-BG">
                <a:latin typeface="Consolas" panose="020B0609020204030204" pitchFamily="49" charset="0"/>
              </a:rPr>
              <a:t>, // и %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целочислено 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4;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остатък при целочислено 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error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Ivanova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name &lt;&lt; "\n";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пресмятаме числени изрази</a:t>
            </a:r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Пример: 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a, b, 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a &gt;&gt; b &gt;&gt; h;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+ b) * h / 2;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Trapezoid area 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area;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изчислява лицето и периметъра на кръга </a:t>
            </a:r>
            <a:r>
              <a:rPr lang="en-US" dirty="0"/>
              <a:t>/</a:t>
            </a:r>
            <a:r>
              <a:rPr lang="bg-BG" dirty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8947"/>
            <a:ext cx="10515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&lt;cmath&gt;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. .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r; cin &gt;&gt; 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 &lt;&lt;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* r * 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(2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math.pi * 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&lt;&lt; endl;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824" y="618619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x1; cin &gt;&gt; x1;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y1; cin &gt;&gt; y1;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x2; cin &gt;&gt; x2;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y2; cin &gt;&gt; y2;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width = max(x1, x2) - 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 = max(y1, y2) - 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"Area = " &lt;&lt; width * height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"Perimeter = " &lt;&lt; 2 * (width + height) &lt;&lt; endl;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846909"/>
            <a:ext cx="3713086" cy="1600200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92" y="2092022"/>
            <a:ext cx="4515012" cy="1519700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03" y="3132841"/>
            <a:ext cx="4419600" cy="17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Въвеждане на текст</a:t>
            </a:r>
            <a:endParaRPr lang="en-US" sz="3200" dirty="0"/>
          </a:p>
          <a:p>
            <a:endParaRPr lang="bg-BG" sz="3200" dirty="0"/>
          </a:p>
          <a:p>
            <a:r>
              <a:rPr lang="bg-BG" sz="3200" dirty="0"/>
              <a:t>Въвеждане на число</a:t>
            </a:r>
          </a:p>
          <a:p>
            <a:endParaRPr lang="en-US" sz="3200" dirty="0"/>
          </a:p>
          <a:p>
            <a:r>
              <a:rPr lang="bg-BG" sz="3200" dirty="0"/>
              <a:t>Пресмятания с числа: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str; cin &gt;&gt; str;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 cin &gt;&gt; num;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3 &lt;&lt; " + " &lt;&lt; 5 &lt;&lt; " = " &lt;&lt; 3 + 5 &lt;&lt; "\n";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'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C#'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712" y="1472033"/>
            <a:ext cx="8097481" cy="46759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операции</a:t>
            </a:r>
            <a:endParaRPr lang="en-US" dirty="0"/>
          </a:p>
          <a:p>
            <a:pPr marL="723900" lvl="1" indent="-368300"/>
            <a:r>
              <a:rPr lang="bg-BG" dirty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Задачи с прости пресмятания с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031560"/>
            <a:ext cx="106680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area = a *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 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&lt;&lt;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48998" y="1836537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num;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Пресмятания в програмирането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951311" y="4037884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812300" y="5487214"/>
            <a:ext cx="2452800" cy="578882"/>
          </a:xfrm>
          <a:prstGeom prst="wedgeRoundRectCallout">
            <a:avLst>
              <a:gd name="adj1" fmla="val -72705"/>
              <a:gd name="adj2" fmla="val -709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8012" y="4114800"/>
            <a:ext cx="3276600" cy="578882"/>
          </a:xfrm>
          <a:prstGeom prst="wedgeRoundRectCallout">
            <a:avLst>
              <a:gd name="adj1" fmla="val 46809"/>
              <a:gd name="adj2" fmla="val 121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променлива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стринг)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Здрасти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"Hi"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"Beer"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дробно число</a:t>
            </a:r>
            <a:r>
              <a:rPr lang="en-US" sz="3200" dirty="0"/>
              <a:t> </a:t>
            </a:r>
            <a:r>
              <a:rPr lang="bg-BG" sz="3200" dirty="0"/>
              <a:t>от конзолата: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1181" y="4400967"/>
            <a:ext cx="10668000" cy="18589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"Inches = ";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* 2.54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&lt;&lt;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71181" y="1727638"/>
            <a:ext cx="10668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num;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"Some text: ";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824" y="625152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текст (стринг) от конзолата:</a:t>
            </a:r>
            <a:endParaRPr lang="en-US" sz="3200" dirty="0"/>
          </a:p>
          <a:p>
            <a:r>
              <a:rPr lang="bg-BG" sz="3200" dirty="0"/>
              <a:t>Добавяте този ред в началото на файла</a:t>
            </a:r>
            <a:endParaRPr lang="en-US" sz="3200" dirty="0"/>
          </a:p>
          <a:p>
            <a:pPr>
              <a:spcBef>
                <a:spcPts val="1800"/>
              </a:spcBef>
            </a:pPr>
            <a:endParaRPr lang="bg-BG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4" y="3071943"/>
            <a:ext cx="1082357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str;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четене от стандартният вход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4861858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"Hi, " &lt;&lt; name &lt;&lt; "\n";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255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8824" y="2381954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&lt;string&gt;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041412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 можем да съединим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такива, използвайки оператор +. Можем да </a:t>
            </a:r>
            <a:r>
              <a:rPr lang="it-IT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стрингосваме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други типове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9824" y="2152192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age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town;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824" y="61300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311901"/>
            <a:ext cx="4037880" cy="140023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632697"/>
            <a:ext cx="4230896" cy="1503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781974"/>
            <a:ext cx="5444453" cy="24600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scene3d>
            <a:camera prst="perspectiveContrastingLeftFacing">
              <a:rot lat="300000" lon="1800000" rev="0"/>
            </a:camera>
            <a:lightRig rig="soft" dir="t"/>
          </a:scene3d>
          <a:sp3d contourW="12700"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1272</Words>
  <Application>Microsoft Office PowerPoint</Application>
  <PresentationFormat>По избор</PresentationFormat>
  <Paragraphs>216</Paragraphs>
  <Slides>20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*, /, // и %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2017-03-27T11:40:25Z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