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113" d="100"/>
          <a:sy n="113" d="100"/>
        </p:scale>
        <p:origin x="138" y="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/>
              <a:t>и 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two integers: 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num1; cin &gt;&gt; num1;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num2; cin &gt;&gt; num2;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"Greater number: " &lt;&lt; num1 &lt;&lt; "\n";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"Greater number: " &lt;&lt; num2 &lt;&lt; "\n";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Прости </a:t>
            </a:r>
            <a:r>
              <a:rPr lang="en-US" dirty="0"/>
              <a:t>if </a:t>
            </a:r>
            <a:r>
              <a:rPr lang="bg-BG" dirty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00200"/>
            <a:ext cx="6005016" cy="16764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667000"/>
            <a:ext cx="5588246" cy="16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 cin &gt;&gt;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==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"one\n";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"two\n";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3)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"three\n"; // TODO: add more checks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"number too big\n";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score: "; 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bonusScore = 0.0;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write more logic here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+=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write more logic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"Bonus score: " &lt;&lt; bonusScore &lt;&lt; "\n";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"Total score: " &lt;&lt; num &lt;&lt; " " &lt;&lt; bonusScore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'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panose="05000000000000000000" pitchFamily="2" charset="2"/>
              </a:rPr>
              <a:t> '02', 7  '07', 35  '35').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sec1;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mins ++;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= sec - 60;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mins &lt;&lt; ":0" &lt;&lt; secs &lt;&lt; "\n";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mins &lt;&lt; ":" &lt;&lt; secs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002" y="821298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sourceMetric,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sourceMetric &gt;&gt;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(auto&amp; letter : sourceMetric) // C++11 – for each char in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 = tolower(letter);     // convert it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 lower case for "destMetric"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'km')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'ft')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size &lt;&lt; " " &lt;&lt; destMetric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/>
          </a:p>
          <a:p>
            <a:pPr lvl="1"/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/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&lt; 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sv-SE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'Не'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отлична (</a:t>
            </a:r>
            <a:r>
              <a:rPr lang="en-US" sz="3000"/>
              <a:t>≥ </a:t>
            </a:r>
            <a:r>
              <a:rPr lang="en-US" sz="3000" dirty="0"/>
              <a:t>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855579"/>
            <a:ext cx="103632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Excellent!\n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excellent.\n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Въвеждаме оценка и </a:t>
            </a:r>
            <a:r>
              <a:rPr lang="bg-BG" dirty="0" err="1"/>
              <a:t>провеяваме</a:t>
            </a:r>
            <a:r>
              <a:rPr lang="bg-BG" dirty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sv-SE" dirty="0"/>
              <a:t>if</a:t>
            </a:r>
            <a:r>
              <a:rPr lang="en-US" dirty="0"/>
              <a:t>-else-if-else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2362200"/>
            <a:ext cx="10363200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(grade &lt;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bad!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Табовете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се влезе в </a:t>
            </a:r>
            <a:r>
              <a:rPr lang="sv-SE" sz="3000" dirty="0"/>
              <a:t>if</a:t>
            </a:r>
            <a:r>
              <a:rPr lang="en-US" sz="3000" dirty="0"/>
              <a:t>-a</a:t>
            </a:r>
            <a:r>
              <a:rPr lang="bg-BG" sz="3000" dirty="0"/>
              <a:t>/</a:t>
            </a:r>
            <a:r>
              <a:rPr lang="en-US" sz="3000" dirty="0"/>
              <a:t>else/if-</a:t>
            </a:r>
            <a:r>
              <a:rPr lang="bg-BG" sz="3000" dirty="0"/>
              <a:t>а</a:t>
            </a:r>
            <a:r>
              <a:rPr lang="en-US" sz="3000" dirty="0"/>
              <a:t>/</a:t>
            </a:r>
            <a:r>
              <a:rPr lang="sv-SE" sz="3000" dirty="0"/>
              <a:t>else</a:t>
            </a:r>
            <a:r>
              <a:rPr lang="en-US" sz="3000" dirty="0"/>
              <a:t>-</a:t>
            </a:r>
            <a:r>
              <a:rPr lang="bg-BG" sz="3000" dirty="0"/>
              <a:t>то 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табулациите в  </a:t>
            </a:r>
            <a:r>
              <a:rPr lang="en-US" dirty="0"/>
              <a:t>if</a:t>
            </a:r>
            <a:r>
              <a:rPr lang="bg-BG" dirty="0"/>
              <a:t> / </a:t>
            </a:r>
            <a:r>
              <a:rPr lang="en-US" dirty="0"/>
              <a:t>else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2560537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</a:t>
            </a:r>
            <a:r>
              <a:rPr lang="de-D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"tomato\n"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"banana\n"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"bye\n"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63523" y="2560537"/>
            <a:ext cx="5397003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</a:t>
            </a:r>
            <a:r>
              <a:rPr lang="de-DE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"tomato\n"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"banana\n"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"bye\n"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70412" y="5816729"/>
            <a:ext cx="1585800" cy="904746"/>
          </a:xfrm>
          <a:prstGeom prst="wedgeRoundRectCallout">
            <a:avLst>
              <a:gd name="adj1" fmla="val 56372"/>
              <a:gd name="adj2" fmla="val -830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81200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even\n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odd\n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1625</Words>
  <Application>Microsoft Office PowerPoint</Application>
  <PresentationFormat>По избор</PresentationFormat>
  <Paragraphs>325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if-else-if-else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2017-03-27T11:43:20Z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