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27" r:id="rId24"/>
    <p:sldId id="412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2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"max = " &lt;&lt; max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num; cin &gt;&gt;&gt;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No, diff = " &lt;&lt; abs(rightSum - leftSum)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Задача: </a:t>
            </a:r>
            <a:r>
              <a:rPr lang="bg-BG" noProof="1"/>
              <a:t>сумиране на гласните букви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723900" lvl="1" indent="-420688"/>
            <a:r>
              <a:rPr lang="bg-BG" dirty="0"/>
              <a:t>Задачи с прости повторения</a:t>
            </a:r>
          </a:p>
          <a:p>
            <a:pPr marL="723900" lvl="1" indent="-420688"/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723900" lvl="1" indent="-420688"/>
            <a:r>
              <a:rPr lang="bg-BG" dirty="0"/>
              <a:t>Сумиране на </a:t>
            </a:r>
            <a:r>
              <a:rPr lang="bg-BG"/>
              <a:t>гласни букви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сумиране на гласни букви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s.size (); i++)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cin &gt;&gt; n;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int num; cin &gt;&gt; num;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 = " &lt;&lt; i &lt;&lt; "\n";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i &lt;&lt; endl;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439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"Latin alphabet:\n";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" &lt;&lt; letter;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the numbers: ";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= " &lt;&lt; sum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1522</Words>
  <Application>Microsoft Office PowerPoint</Application>
  <PresentationFormat>По избор</PresentationFormat>
  <Paragraphs>323</Paragraphs>
  <Slides>25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2017-03-27T11:59:39Z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