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533" autoAdjust="0"/>
  </p:normalViewPr>
  <p:slideViewPr>
    <p:cSldViewPr>
      <p:cViewPr varScale="1">
        <p:scale>
          <a:sx n="83" d="100"/>
          <a:sy n="83" d="100"/>
        </p:scale>
        <p:origin x="341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06-Apr-17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06-Apr-17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06-Apr-17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06-Apr-17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C++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55713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609176"/>
            <a:ext cx="7734764" cy="44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r>
              <a:rPr lang="bg-BG" sz="3200" dirty="0"/>
              <a:t>Резултатът ще се изпише на конзолата (новият черен прозорец):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58" y="2818380"/>
            <a:ext cx="6320276" cy="35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346" y="2652523"/>
            <a:ext cx="8738106" cy="359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" y="450955"/>
            <a:ext cx="7353764" cy="4239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064697"/>
            <a:ext cx="5223368" cy="28977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80011" y="2286000"/>
            <a:ext cx="6158136" cy="22901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C++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Code::Blocks)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C++ </a:t>
            </a: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sz="3200" dirty="0"/>
              <a:t> </a:t>
            </a:r>
            <a:r>
              <a:rPr lang="bg-BG" sz="3200" dirty="0"/>
              <a:t>функцията:</a:t>
            </a:r>
            <a:endParaRPr lang="en-US" sz="3200" dirty="0"/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 &lt;&lt; …</a:t>
            </a:r>
            <a:r>
              <a:rPr lang="en-US" sz="3000" dirty="0"/>
              <a:t>, a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90" y="4343400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7100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2874" y="4009815"/>
            <a:ext cx="4220303" cy="1476585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C++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C++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'програмиране'?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'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Python, C#, Java, JavaScript,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Code::Blocks)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dirty="0"/>
              <a:t>C++</a:t>
            </a:r>
            <a:r>
              <a:rPr lang="bg-BG" sz="3200" dirty="0"/>
              <a:t>, която печата текст </a:t>
            </a: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компилира</a:t>
            </a:r>
            <a:r>
              <a:rPr lang="bg-BG" dirty="0"/>
              <a:t> (превръща се в изпълним файл)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Например в </a:t>
            </a:r>
            <a:r>
              <a:rPr lang="sv-SE" dirty="0"/>
              <a:t>C</a:t>
            </a:r>
            <a:r>
              <a:rPr lang="bg-BG" dirty="0"/>
              <a:t>++</a:t>
            </a:r>
            <a:r>
              <a:rPr lang="sv-SE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Program.cpp</a:t>
            </a:r>
            <a:r>
              <a:rPr lang="en-US" dirty="0"/>
              <a:t> </a:t>
            </a:r>
            <a:r>
              <a:rPr lang="bg-BG" dirty="0"/>
              <a:t>се компилира до </a:t>
            </a:r>
            <a:r>
              <a:rPr lang="sv-SE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Program.exe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други езици (като </a:t>
            </a:r>
            <a:r>
              <a:rPr lang="en-US" dirty="0"/>
              <a:t>Python</a:t>
            </a:r>
            <a:r>
              <a:rPr lang="bg-BG" dirty="0"/>
              <a:t>)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en-US" dirty="0"/>
              <a:t>, </a:t>
            </a:r>
            <a:r>
              <a:rPr lang="bg-BG" dirty="0"/>
              <a:t>т.е. изпълнява  се директно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3" y="5427800"/>
            <a:ext cx="1139952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23" y="1295400"/>
            <a:ext cx="6863780" cy="38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C++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Code::Blocks, Python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noProof="1">
                <a:sym typeface="Wingdings" panose="05000000000000000000" pitchFamily="2" charset="2"/>
              </a:rPr>
              <a:t>PyCharm</a:t>
            </a:r>
            <a:r>
              <a:rPr lang="en-US" dirty="0">
                <a:sym typeface="Wingdings" panose="05000000000000000000" pitchFamily="2" charset="2"/>
              </a:rPr>
              <a:t>;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</a:t>
            </a:r>
            <a:r>
              <a:rPr lang="en-US" dirty="0" err="1">
                <a:sym typeface="Wingdings" panose="05000000000000000000" pitchFamily="2" charset="2"/>
              </a:rPr>
              <a:t>PhpStorm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Инсталирайте си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Code::Blocks</a:t>
            </a:r>
          </a:p>
          <a:p>
            <a:pPr lvl="1"/>
            <a:r>
              <a:rPr lang="en-US" dirty="0">
                <a:hlinkClick r:id="rId2"/>
              </a:rPr>
              <a:t>http://www.codeblocks.org/downloads/26</a:t>
            </a:r>
            <a:endParaRPr lang="en-US" dirty="0"/>
          </a:p>
          <a:p>
            <a:pPr lvl="1"/>
            <a:r>
              <a:rPr lang="bg-BG" dirty="0"/>
              <a:t>Изтеглете версия с включен </a:t>
            </a:r>
            <a:r>
              <a:rPr lang="en-US" noProof="1"/>
              <a:t>MinGW</a:t>
            </a:r>
            <a:r>
              <a:rPr lang="bg-BG" dirty="0"/>
              <a:t> компилатор!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Code::Blocks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[File] </a:t>
            </a:r>
            <a:r>
              <a:rPr lang="en-US" dirty="0">
                <a:sym typeface="Wingdings" panose="05000000000000000000" pitchFamily="2" charset="2"/>
              </a:rPr>
              <a:t> [New]  [Project]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[Console Application]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[GO]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[Next]  [Next]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[</a:t>
            </a:r>
            <a:r>
              <a:rPr lang="bg-BG" dirty="0"/>
              <a:t>Въведете името и директорията на проекта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9948">
            <a:off x="7190868" y="1056256"/>
            <a:ext cx="3886200" cy="464361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60835">
            <a:off x="7007654" y="3575021"/>
            <a:ext cx="3261208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807</Words>
  <Application>Microsoft Office PowerPoint</Application>
  <PresentationFormat>Custom</PresentationFormat>
  <Paragraphs>147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C++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2017-04-06T07:30:01Z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