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27" r:id="rId25"/>
    <p:sldId id="412" r:id="rId26"/>
    <p:sldId id="413" r:id="rId27"/>
    <p:sldId id="414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102" y="3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87468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1; col &lt;= n -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 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"*";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 *";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endl;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string(i, '*');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string(n - i, ' ');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&lt;&lt; endl;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&lt;&lt; endl;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string(n, 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string(n, ' ');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string(padding, '-');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string(stars, '*');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string(padding, '-') &lt;&lt; endl;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фигури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r>
              <a:rPr lang="en-US" dirty="0"/>
              <a:t> (</a:t>
            </a:r>
            <a:r>
              <a:rPr lang="bg-BG" dirty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Задачи за чертане: правоъгълници, квадрати, триъгълници, ромбове, …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string(leftRight, '-');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"*";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string(mid, '-');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"*";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string(leftRight, '-') &lt;&lt; endl;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стринг,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string(10, '*'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string(n, '*'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/>
              <a:t>== цикъл съдържа в себе си друг цикъл</a:t>
            </a:r>
          </a:p>
          <a:p>
            <a:pPr lvl="1"/>
            <a:r>
              <a:rPr lang="bg-BG" dirty="0"/>
              <a:t>Двата цикъла въртят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"*";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cin &gt;&gt; 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"+";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 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 -";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 +";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1865</Words>
  <Application>Microsoft Office PowerPoint</Application>
  <PresentationFormat>По избор</PresentationFormat>
  <Paragraphs>403</Paragraphs>
  <Slides>26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2017-03-27T11:13:32Z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