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276" r:id="rId4"/>
    <p:sldId id="420" r:id="rId5"/>
    <p:sldId id="415" r:id="rId6"/>
    <p:sldId id="418" r:id="rId7"/>
    <p:sldId id="426" r:id="rId8"/>
    <p:sldId id="428" r:id="rId9"/>
    <p:sldId id="434" r:id="rId10"/>
    <p:sldId id="435" r:id="rId11"/>
    <p:sldId id="436" r:id="rId12"/>
    <p:sldId id="437" r:id="rId13"/>
    <p:sldId id="438" r:id="rId14"/>
    <p:sldId id="439" r:id="rId15"/>
    <p:sldId id="441" r:id="rId16"/>
    <p:sldId id="440" r:id="rId17"/>
    <p:sldId id="442" r:id="rId18"/>
    <p:sldId id="443" r:id="rId19"/>
    <p:sldId id="444" r:id="rId20"/>
    <p:sldId id="445" r:id="rId21"/>
    <p:sldId id="446" r:id="rId22"/>
    <p:sldId id="448" r:id="rId23"/>
    <p:sldId id="427" r:id="rId24"/>
    <p:sldId id="412" r:id="rId25"/>
    <p:sldId id="413" r:id="rId26"/>
    <p:sldId id="414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86" d="100"/>
          <a:sy n="86" d="100"/>
        </p:scale>
        <p:origin x="-72" y="-1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1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989943" y="3660383"/>
            <a:ext cx="10470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 първия ред на входа въвежда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се въвежда по едно число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"n = ";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max = -10000000000000;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num; cin &gt;&gt; num;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(num &gt; max)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"max = " &lt;&lt; max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judge.softuni.bg/Contests/Practice/Index/532#</a:t>
            </a:r>
            <a:r>
              <a:rPr lang="bg-BG" dirty="0" smtClean="0">
                <a:hlinkClick r:id="rId2"/>
              </a:rPr>
              <a:t>4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bg-BG"/>
              <a:t>: най-малко </a:t>
            </a:r>
            <a:r>
              <a:rPr lang="bg-BG" dirty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judge.softuni.bg/Contests/Practice/Index/532#</a:t>
            </a:r>
            <a:r>
              <a:rPr lang="bg-BG" dirty="0" smtClean="0">
                <a:hlinkClick r:id="rId2"/>
              </a:rPr>
              <a:t>5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/>
              <a:t> </a:t>
            </a:r>
            <a:r>
              <a:rPr lang="bg-BG" sz="32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десните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</a:t>
            </a:r>
            <a:r>
              <a:rPr lang="bg-BG" noProof="1"/>
              <a:t>лява и дясна сума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237595"/>
            <a:ext cx="1049375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num; cin &gt;&gt;&gt; num;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= leftSum + num;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"Yes, sum = " &lt;&lt; leftSum &lt;&lt; endl;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No, diff = " &lt;&lt; abs(rightSum - leftSum)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judge.softuni.bg/Contests/Practice/Index/532#3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49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element; cin &gt;&gt;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 % 2 == 0) oddSum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evenSum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judge.softuni.bg/Contests/Practice/Index/532#10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въвежда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(стринг)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/>
              <a:t>според таблицата по-долу: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Задача: </a:t>
            </a:r>
            <a:r>
              <a:rPr lang="bg-BG" noProof="1"/>
              <a:t>сумиране на гласните букви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660" y="467503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46164" y="467358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90283" y="478279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953"/>
              </p:ext>
            </p:extLst>
          </p:nvPr>
        </p:nvGraphicFramePr>
        <p:xfrm>
          <a:off x="3338212" y="2665408"/>
          <a:ext cx="5194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3204" y="4661848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e+o = 2+4 = 6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917308" y="469262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835774" y="469117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179893" y="48003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355708" y="4679437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= 3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56660" y="553760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bamboo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846164" y="553615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90283" y="56453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363204" y="5524413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a+o+o = 1+4+4 = 9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917308" y="555519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835774" y="555374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179893" y="566295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5708" y="5542002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e+e = 2+2 = 4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Повторения (цикли)</a:t>
            </a:r>
          </a:p>
          <a:p>
            <a:pPr marL="723900" lvl="1" indent="-420688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 в най-простата му форма</a:t>
            </a:r>
          </a:p>
          <a:p>
            <a:pPr marL="723900" lvl="1" indent="-420688"/>
            <a:r>
              <a:rPr lang="bg-BG" dirty="0"/>
              <a:t>Задачи с прости повторения</a:t>
            </a:r>
          </a:p>
          <a:p>
            <a:pPr marL="723900" lvl="1" indent="-420688"/>
            <a:r>
              <a:rPr lang="bg-BG" dirty="0"/>
              <a:t>Сума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числа, най-голямо</a:t>
            </a:r>
            <a:br>
              <a:rPr lang="bg-BG" dirty="0"/>
            </a:br>
            <a:r>
              <a:rPr lang="bg-BG" dirty="0"/>
              <a:t>и най-малко число</a:t>
            </a:r>
            <a:endParaRPr lang="en-US" dirty="0"/>
          </a:p>
          <a:p>
            <a:pPr marL="723900" lvl="1" indent="-420688"/>
            <a:r>
              <a:rPr lang="bg-BG" dirty="0"/>
              <a:t>Сумиране на </a:t>
            </a:r>
            <a:r>
              <a:rPr lang="bg-BG"/>
              <a:t>гласни букви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сумиране на гласни букви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280734"/>
            <a:ext cx="10493756" cy="45104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s; cin &gt;&gt; s;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s.size (); i++)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(s[i] == 'a') sum += 1;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'e') sum += 2;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'i') sum += 3;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'o') sum += 4;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'u') sum += 5;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"Vowels sum = " &lt;&lt; sum &lt;&lt; endl;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judge.softuni.bg/Contests/Practice/Index/532#6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19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повтаряме блок код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0371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"i = "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cin &gt;&gt; n;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int num; cin &gt;&gt; num;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Конструкция за цикъл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За целта използваме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6212" y="5298637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4288489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"i = " &lt;&lt; i &lt;&lt; "\n";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0424" y="2971801"/>
            <a:ext cx="2667000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91871" y="2971800"/>
            <a:ext cx="1967753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031659" y="3096280"/>
            <a:ext cx="1967753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5156" y="3581400"/>
            <a:ext cx="2819400" cy="1454624"/>
          </a:xfrm>
          <a:prstGeom prst="wedgeRoundRectCallout">
            <a:avLst>
              <a:gd name="adj1" fmla="val -97469"/>
              <a:gd name="adj2" fmla="val 75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печата числата от 1 до 100: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1954209"/>
            <a:ext cx="106679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judge.softuni.bg/Contests/Practice/Index/532#9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намира всички числа в интервала </a:t>
            </a:r>
            <a:r>
              <a:rPr lang="en-US" dirty="0"/>
              <a:t>[1…1000], </a:t>
            </a:r>
            <a:r>
              <a:rPr lang="bg-BG" dirty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682657"/>
            <a:ext cx="1036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i &lt;&lt; endl;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judge.softuni.bg/Contests/Practice/Index/532#8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отпечатва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/>
              <a:t> …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циклите работят не само с числа, може и с букви: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всички латински букви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3151496"/>
            <a:ext cx="10439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"Latin alphabet:\n";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(char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 " &lt;&lt; letter;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judge.softuni.bg/Contests/Practice/Index/532#0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 първия ред на входа се въвежда броят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се въвежда по едно число</a:t>
            </a:r>
          </a:p>
          <a:p>
            <a:pPr lvl="1"/>
            <a:r>
              <a:rPr lang="bg-BG" dirty="0"/>
              <a:t>Числата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/>
              <a:t> и накрая се отпечатва резултатът</a:t>
            </a:r>
            <a:endParaRPr lang="en-US" dirty="0"/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07323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"n = ";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"Enter the numbers: ";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num; cin &gt;&gt;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"sum = " &lt;&lt; sum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judge.softuni.bg/Contests/Practice/Index/532#7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1522</Words>
  <Application>Microsoft Office PowerPoint</Application>
  <PresentationFormat>Custom</PresentationFormat>
  <Paragraphs>323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всички латински букви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Повторения на блокове код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Задача: сумиране на гласните букви</vt:lpstr>
      <vt:lpstr>Решение: сумиране на гласни букви</vt:lpstr>
      <vt:lpstr>Задачи с цикли</vt:lpstr>
      <vt:lpstr>Какво научихме днес?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2017-05-17T18:13:37Z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