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27" r:id="rId24"/>
    <p:sldId id="412" r:id="rId25"/>
    <p:sldId id="413" r:id="rId26"/>
    <p:sldId id="41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86" d="100"/>
          <a:sy n="86" d="100"/>
        </p:scale>
        <p:origin x="-72" y="-2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1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32#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въвежда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"max = " &lt;&lt; max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</a:t>
            </a:r>
            <a:r>
              <a:rPr lang="bg-BG" dirty="0" smtClean="0">
                <a:hlinkClick r:id="rId2"/>
              </a:rPr>
              <a:t>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/>
              <a:t>: най-малко </a:t>
            </a:r>
            <a:r>
              <a:rPr lang="bg-BG" dirty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</a:t>
            </a:r>
            <a:r>
              <a:rPr lang="bg-BG" dirty="0" smtClean="0">
                <a:hlinkClick r:id="rId2"/>
              </a:rPr>
              <a:t>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лява и дясна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num; cin &gt;&gt;&gt;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num;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"Yes, sum = " &lt;&lt; leftSum &lt;&lt; endl;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cout &lt;&lt; No, diff = " &lt;&lt; abs(rightSum - leftSum)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element; cin &gt;&gt;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judge.softuni.bg/Contests/Practice/Index/532#10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Задача: </a:t>
            </a:r>
            <a:r>
              <a:rPr lang="bg-BG" noProof="1"/>
              <a:t>сумиране на гласните букви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Повторения (цикли)</a:t>
            </a:r>
          </a:p>
          <a:p>
            <a:pPr marL="723900" lvl="1" indent="-420688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в най-простата му форма</a:t>
            </a:r>
          </a:p>
          <a:p>
            <a:pPr marL="723900" lvl="1" indent="-420688"/>
            <a:r>
              <a:rPr lang="bg-BG" dirty="0"/>
              <a:t>Задачи с прости повторения</a:t>
            </a:r>
          </a:p>
          <a:p>
            <a:pPr marL="723900" lvl="1" indent="-420688"/>
            <a:r>
              <a:rPr lang="bg-BG" dirty="0"/>
              <a:t>Сума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числа, най-голямо</a:t>
            </a:r>
            <a:br>
              <a:rPr lang="bg-BG" dirty="0"/>
            </a:br>
            <a:r>
              <a:rPr lang="bg-BG" dirty="0"/>
              <a:t>и най-малко число</a:t>
            </a:r>
            <a:endParaRPr lang="en-US" dirty="0"/>
          </a:p>
          <a:p>
            <a:pPr marL="723900" lvl="1" indent="-420688"/>
            <a:r>
              <a:rPr lang="bg-BG" dirty="0"/>
              <a:t>Сумиране на </a:t>
            </a:r>
            <a:r>
              <a:rPr lang="bg-BG"/>
              <a:t>гласни букви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сумиране на гласни букви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cin &gt;&gt; s;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s.size (); i++)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"Vowels sum = " &lt;&lt; sum &lt;&lt; endl;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"i = "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cin &gt;&gt; n;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num; cin &gt;&gt; num;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цикъл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 &lt;&lt; "i = " &lt;&lt; i &lt;&lt; "\n";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печата числата от 1 до 100: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i &lt;&lt; endl;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намира всички числа в интервала </a:t>
            </a:r>
            <a:r>
              <a:rPr lang="en-US" dirty="0"/>
              <a:t>[1…1000], </a:t>
            </a:r>
            <a:r>
              <a:rPr lang="bg-BG" dirty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 &lt;&lt; i &lt;&lt; endl;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отпечатва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/>
              <a:t>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439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"Latin alphabet:\n";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 &lt;&lt; " " &lt;&lt; letter;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 първия ред на входа се въвежда броят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реда се въвежда по едно число</a:t>
            </a:r>
          </a:p>
          <a:p>
            <a:pPr lvl="1"/>
            <a:r>
              <a:rPr lang="bg-BG" dirty="0"/>
              <a:t>Числата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/>
              <a:t> и накрая се отпечатва резултатът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"n = ";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 cin &gt;&gt; n;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"Enter the numbers: ";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num; cin &gt;&gt;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"sum = " &lt;&lt; sum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judge.softuni.bg/Contests/Practice/Index/532#7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1522</Words>
  <Application>Microsoft Office PowerPoint</Application>
  <PresentationFormat>Custom</PresentationFormat>
  <Paragraphs>323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2017-05-31T17:15:04Z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