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6" d="100"/>
          <a:sy n="86" d="100"/>
        </p:scale>
        <p:origin x="-72" y="-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9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 cin &gt;&gt;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b; cin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*,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bg-BG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4;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остатък при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</a:t>
            </a:r>
            <a:r>
              <a:rPr lang="bg-BG"/>
              <a:t>на текстове </a:t>
            </a:r>
            <a:r>
              <a:rPr lang="en-US"/>
              <a:t>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name &lt;&lt; "\n";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Пример: 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a, b, 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a &gt;&gt; b &gt;&gt; h;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b) * h / 2;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area;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&lt;cmath&gt;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. .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r; cin &gt;&gt;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&lt;&lt;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* r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(2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math.pi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&lt;&lt; endl;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x1; cin &gt;&gt; x1;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y1; cin &gt;&gt; y1;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x2; cin &gt;&gt; x2;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y2; cin &gt;&gt; y2;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width = max(x1, x2) - 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 = max(y1, y2) - 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"Area = " &lt;&lt; width * height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"Perimeter = " &lt;&lt; 2 * (width + height) &lt;&lt; endl;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Въвеждане на текст</a:t>
            </a:r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Въвеждане на число</a:t>
            </a:r>
          </a:p>
          <a:p>
            <a:endParaRPr lang="en-US" sz="3200" dirty="0"/>
          </a:p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 cin &gt;&gt; str;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 cin &gt;&gt; num;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3 &lt;&lt; " + " &lt;&lt; 5 &lt;&lt; " = " &lt;&lt; 3 + 5 &lt;&lt; "\n";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/>
            <a:r>
              <a:rPr lang="bg-BG" dirty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156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48998" y="1836537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judge.softuni.bg/Contests/Practice/Index/529#10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51311" y="4037884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12300" y="5487214"/>
            <a:ext cx="2452800" cy="578882"/>
          </a:xfrm>
          <a:prstGeom prst="wedgeRoundRectCallout">
            <a:avLst>
              <a:gd name="adj1" fmla="val -72705"/>
              <a:gd name="adj2" fmla="val -709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4114800"/>
            <a:ext cx="3276600" cy="578882"/>
          </a:xfrm>
          <a:prstGeom prst="wedgeRoundRectCallout">
            <a:avLst>
              <a:gd name="adj1" fmla="val 46809"/>
              <a:gd name="adj2" fmla="val 121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променлива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"Hi"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"Beer"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(char</a:t>
            </a:r>
            <a:r>
              <a:rPr lang="bg-BG" dirty="0"/>
              <a:t>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'@'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marL="377887" lvl="1" indent="0">
              <a:buNone/>
            </a:pP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181" y="4400967"/>
            <a:ext cx="10668000" cy="18589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"Inches = ";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* 2.54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71181" y="1727638"/>
            <a:ext cx="10668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 text: ";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824" y="625152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judge.softuni.bg/Contests/Practice/Index/529#7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r>
              <a:rPr lang="bg-BG" sz="3200" dirty="0"/>
              <a:t>Добавяте този ред в началото на файла</a:t>
            </a:r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3071943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str;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четене от стандартният вход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861858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"Hi, " &lt;&lt; name &lt;&lt; "\n";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5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judge.softuni.bg/Contests/Practice/Index/529#9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2381954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&lt;string&gt;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 можем да използваме последователно няколко оператора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town;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judge.softuni.bg/Contests/Practice/Index/529#3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416868"/>
            <a:ext cx="4419600" cy="253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52400"/>
            <a:ext cx="4661090" cy="212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65" y="2416867"/>
            <a:ext cx="4332985" cy="253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1271</Words>
  <Application>Microsoft Office PowerPoint</Application>
  <PresentationFormat>Custom</PresentationFormat>
  <Paragraphs>217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2017-05-31T16:22:10Z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