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516" r:id="rId3"/>
    <p:sldId id="517" r:id="rId4"/>
    <p:sldId id="493" r:id="rId5"/>
    <p:sldId id="518" r:id="rId6"/>
    <p:sldId id="520" r:id="rId7"/>
    <p:sldId id="533" r:id="rId8"/>
    <p:sldId id="534" r:id="rId9"/>
    <p:sldId id="535" r:id="rId10"/>
    <p:sldId id="510" r:id="rId11"/>
    <p:sldId id="511" r:id="rId12"/>
    <p:sldId id="524" r:id="rId13"/>
    <p:sldId id="525" r:id="rId14"/>
    <p:sldId id="530" r:id="rId15"/>
    <p:sldId id="531" r:id="rId16"/>
    <p:sldId id="532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AA5F8D-2990-49B3-BCE2-6162FD0228CE}">
          <p14:sldIdLst>
            <p14:sldId id="516"/>
            <p14:sldId id="517"/>
            <p14:sldId id="493"/>
          </p14:sldIdLst>
        </p14:section>
        <p14:section name="Lists" id="{A59B4608-2E50-4715-AF76-A13FA9C414AA}">
          <p14:sldIdLst>
            <p14:sldId id="518"/>
            <p14:sldId id="520"/>
            <p14:sldId id="533"/>
            <p14:sldId id="534"/>
            <p14:sldId id="535"/>
          </p14:sldIdLst>
        </p14:section>
        <p14:section name="Reading Lists from the Console" id="{7C59C031-F07F-4D7A-9C7C-087167D3F671}">
          <p14:sldIdLst>
            <p14:sldId id="510"/>
            <p14:sldId id="511"/>
            <p14:sldId id="524"/>
            <p14:sldId id="525"/>
          </p14:sldIdLst>
        </p14:section>
        <p14:section name="Conclusion" id="{EC1BE902-3274-4826-948F-628FC11D9EDC}">
          <p14:sldIdLst>
            <p14:sldId id="53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595" autoAdjust="0"/>
  </p:normalViewPr>
  <p:slideViewPr>
    <p:cSldViewPr>
      <p:cViewPr varScale="1">
        <p:scale>
          <a:sx n="73" d="100"/>
          <a:sy n="73" d="100"/>
        </p:scale>
        <p:origin x="63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043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02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7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Variable-Length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21161" y="3862749"/>
            <a:ext cx="77271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en-US" dirty="0"/>
              <a:t>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list.append(int(input()))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list += [int(input())]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761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items: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 += [int(i)]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or nums.append(int(i))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</a:t>
            </a:r>
            <a:r>
              <a:rPr lang="en-US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int(item)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input().split(' ')]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655263" y="4325044"/>
            <a:ext cx="2286000" cy="909234"/>
          </a:xfrm>
          <a:prstGeom prst="wedgeRoundRectCallout">
            <a:avLst>
              <a:gd name="adj1" fmla="val -53278"/>
              <a:gd name="adj2" fmla="val 883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tring.join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six“]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list: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"six“]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print("; ".join(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59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914597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03703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Operations with Lists</a:t>
            </a:r>
            <a:endParaRPr lang="en-US" dirty="0"/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Reading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Printing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870077"/>
            <a:ext cx="3429000" cy="4421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12" y="1447800"/>
            <a:ext cx="1188823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2400" b="1" dirty="0" smtClean="0"/>
              <a:t>#</a:t>
            </a:r>
            <a:r>
              <a:rPr lang="en-US" sz="12400" b="1" noProof="1" smtClean="0"/>
              <a:t>PythonFundamentals</a:t>
            </a:r>
            <a:endParaRPr lang="en-US" sz="124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769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Provides the following operations:</a:t>
            </a:r>
            <a:endParaRPr lang="en-US" noProof="1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[el1, el2, …]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en-US" noProof="1" smtClean="0"/>
              <a:t>creates list with the given </a:t>
            </a:r>
            <a:r>
              <a:rPr lang="en-US" noProof="1" smtClean="0"/>
              <a:t>items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len(list)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returns </a:t>
            </a:r>
            <a:r>
              <a:rPr lang="en-US" noProof="1" smtClean="0"/>
              <a:t>number </a:t>
            </a:r>
            <a:r>
              <a:rPr lang="en-US" noProof="1"/>
              <a:t>of </a:t>
            </a:r>
            <a:r>
              <a:rPr lang="en-US" noProof="1" smtClean="0"/>
              <a:t>items </a:t>
            </a:r>
            <a:r>
              <a:rPr lang="en-US" noProof="1"/>
              <a:t>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list1 + list2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en-US" noProof="1" smtClean="0"/>
              <a:t>concatenates the given lists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* number 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 smtClean="0"/>
              <a:t>replicates the list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noProof="1" smtClean="0"/>
              <a:t> times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in list</a:t>
            </a:r>
            <a:r>
              <a:rPr lang="en-US" noProof="1"/>
              <a:t> – determines whether an </a:t>
            </a:r>
            <a:r>
              <a:rPr lang="en-US" noProof="1" smtClean="0"/>
              <a:t>item </a:t>
            </a:r>
            <a:r>
              <a:rPr lang="en-US" noProof="1"/>
              <a:t>is in the list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element is list: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en-US" noProof="1" smtClean="0"/>
              <a:t>iterates trough the </a:t>
            </a:r>
            <a:r>
              <a:rPr lang="en-US" noProof="1" smtClean="0"/>
              <a:t>lists items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95425"/>
            <a:ext cx="11804822" cy="5726054"/>
          </a:xfrm>
        </p:spPr>
        <p:txBody>
          <a:bodyPr>
            <a:normAutofit/>
          </a:bodyPr>
          <a:lstStyle/>
          <a:p>
            <a:r>
              <a:rPr lang="en-US" noProof="1" smtClean="0"/>
              <a:t>Provides the following operations:</a:t>
            </a:r>
            <a:endParaRPr lang="en-US" noProof="1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list[index]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en-US" noProof="1" smtClean="0"/>
              <a:t>returns the </a:t>
            </a:r>
            <a:r>
              <a:rPr lang="en-US" noProof="1" smtClean="0"/>
              <a:t>item </a:t>
            </a:r>
            <a:r>
              <a:rPr lang="en-US" noProof="1" smtClean="0"/>
              <a:t>in the given index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Indexes:  0   1   2   3  4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Indexes: -5  -4  -3  -2 -1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List:    [1,  2,  3,  4, 5]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list[start:end] 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 smtClean="0"/>
              <a:t> </a:t>
            </a:r>
            <a:r>
              <a:rPr lang="en-US" noProof="1"/>
              <a:t>returns </a:t>
            </a:r>
            <a:r>
              <a:rPr lang="en-US" noProof="1" smtClean="0"/>
              <a:t>the list of </a:t>
            </a:r>
            <a:r>
              <a:rPr lang="en-US" noProof="1" smtClean="0"/>
              <a:t>items </a:t>
            </a:r>
            <a:r>
              <a:rPr lang="en-US" noProof="1" smtClean="0"/>
              <a:t>between the given indexes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max(list)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 smtClean="0"/>
              <a:t> returns the </a:t>
            </a:r>
            <a:r>
              <a:rPr lang="en-US" noProof="1" smtClean="0"/>
              <a:t>item </a:t>
            </a:r>
            <a:r>
              <a:rPr lang="en-US" noProof="1" smtClean="0"/>
              <a:t>with the max value from the list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returns the </a:t>
            </a:r>
            <a:r>
              <a:rPr lang="en-US" noProof="1" smtClean="0"/>
              <a:t>item </a:t>
            </a:r>
            <a:r>
              <a:rPr lang="en-US" noProof="1"/>
              <a:t>with the </a:t>
            </a:r>
            <a:r>
              <a:rPr lang="en-US" noProof="1" smtClean="0"/>
              <a:t>min </a:t>
            </a:r>
            <a:r>
              <a:rPr lang="en-US" noProof="1"/>
              <a:t>value from the </a:t>
            </a:r>
            <a:r>
              <a:rPr lang="en-US" noProof="1" smtClean="0"/>
              <a:t>list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 smtClean="0"/>
              <a:t>Provides the following operations:</a:t>
            </a:r>
            <a:endParaRPr lang="en-US" noProof="1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list.append(item) 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 smtClean="0"/>
              <a:t> adds the item in the end of the list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list.count(item)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returns the </a:t>
            </a:r>
            <a:r>
              <a:rPr lang="en-US" noProof="1" smtClean="0"/>
              <a:t>number </a:t>
            </a:r>
            <a:r>
              <a:rPr lang="en-US" noProof="1"/>
              <a:t>of </a:t>
            </a:r>
            <a:r>
              <a:rPr lang="en-US" noProof="1" smtClean="0"/>
              <a:t>occurences of item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list.index(item)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returns 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lowest positive index where the item is found</a:t>
            </a:r>
            <a:endParaRPr lang="en-US" noProof="1" smtClean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list.insert(index, item)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 smtClean="0"/>
              <a:t>inserts the item at the index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list.pop(item = list[-1])</a:t>
            </a:r>
            <a:r>
              <a:rPr lang="en-US" noProof="1" smtClean="0"/>
              <a:t> – removes and returns the last occurrence of item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list.remove(item)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en-US" noProof="1" smtClean="0"/>
              <a:t>removes the first occurance of item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Provides the following operations:</a:t>
            </a:r>
            <a:endParaRPr lang="en-US" noProof="1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list.reverse()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en-US" noProof="1" smtClean="0"/>
              <a:t>reverses the list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list.sort()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– sorts the list in increasing order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list.sort(reverse=True)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sorts the list in 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decreasing order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689410"/>
          </a:xfrm>
        </p:spPr>
        <p:txBody>
          <a:bodyPr/>
          <a:lstStyle/>
          <a:p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641</Words>
  <Application>Microsoft Office PowerPoint</Application>
  <PresentationFormat>По избор</PresentationFormat>
  <Paragraphs>120</Paragraphs>
  <Slides>15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Lists</vt:lpstr>
      <vt:lpstr>Table of Contents</vt:lpstr>
      <vt:lpstr>Questions?</vt:lpstr>
      <vt:lpstr>Lists</vt:lpstr>
      <vt:lpstr>List</vt:lpstr>
      <vt:lpstr>List</vt:lpstr>
      <vt:lpstr>List</vt:lpstr>
      <vt:lpstr>List</vt:lpstr>
      <vt:lpstr>Reading Lists from the Console</vt:lpstr>
      <vt:lpstr>Reading Lists From the Console</vt:lpstr>
      <vt:lpstr>Reading List Values from a Single Line</vt:lpstr>
      <vt:lpstr>Printing Lists on the Console</vt:lpstr>
      <vt:lpstr>Lists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Lists: Processing Variable Length Sequences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2017-07-12T11:22:24Z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