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40" r:id="rId14"/>
    <p:sldId id="426" r:id="rId15"/>
    <p:sldId id="439" r:id="rId16"/>
    <p:sldId id="431" r:id="rId17"/>
    <p:sldId id="429" r:id="rId18"/>
    <p:sldId id="441" r:id="rId19"/>
    <p:sldId id="435" r:id="rId20"/>
    <p:sldId id="433" r:id="rId21"/>
    <p:sldId id="436" r:id="rId22"/>
    <p:sldId id="437" r:id="rId23"/>
    <p:sldId id="443" r:id="rId24"/>
    <p:sldId id="438" r:id="rId25"/>
    <p:sldId id="444" r:id="rId26"/>
    <p:sldId id="434" r:id="rId27"/>
    <p:sldId id="349" r:id="rId28"/>
    <p:sldId id="445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се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отрязва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"Maria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(3 + 5) * (4 – 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circle radius. r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828800"/>
            <a:ext cx="5631809" cy="23905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/>
              <a:t>к</a:t>
            </a:r>
            <a:r>
              <a:rPr lang="bg-BG" dirty="0" smtClean="0"/>
              <a:t>онвертор </a:t>
            </a:r>
            <a:r>
              <a:rPr lang="bg-BG" dirty="0"/>
              <a:t>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 smtClean="0"/>
              <a:t>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/>
              <a:t>EUR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"BGN to EUR"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от </a:t>
            </a:r>
            <a:r>
              <a:rPr lang="en-US" dirty="0" smtClean="0"/>
              <a:t>BGN </a:t>
            </a:r>
            <a:r>
              <a:rPr lang="bg-BG" dirty="0" smtClean="0"/>
              <a:t>към </a:t>
            </a:r>
            <a:r>
              <a:rPr lang="en-US" dirty="0" smtClean="0"/>
              <a:t>EUR – </a:t>
            </a:r>
            <a:r>
              <a:rPr lang="bg-BG" dirty="0" smtClean="0"/>
              <a:t>логика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към </a:t>
            </a:r>
            <a:r>
              <a:rPr lang="en-US" dirty="0"/>
              <a:t>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4" y="887250"/>
            <a:ext cx="6857998" cy="31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374751"/>
            <a:ext cx="2452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</a:t>
            </a:r>
            <a:r>
              <a:rPr lang="bg-BG" dirty="0" smtClean="0"/>
              <a:t>, </a:t>
            </a:r>
            <a:r>
              <a:rPr lang="bg-BG" dirty="0" smtClean="0"/>
              <a:t>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   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"!")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текст,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ги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използвайки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 +. Можем да </a:t>
            </a:r>
            <a:r>
              <a:rPr lang="it-IT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str(age)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"-years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 person from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"."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1451</Words>
  <Application>Microsoft Office PowerPoint</Application>
  <PresentationFormat>По избор</PresentationFormat>
  <Paragraphs>274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Особености при деление на числа в Python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Графично приложение: конвертор от BGN към EUR</vt:lpstr>
      <vt:lpstr>Конвертор за валути</vt:lpstr>
      <vt:lpstr>Нареждане на контролите в редактора</vt:lpstr>
      <vt:lpstr>Настройки на отделните контроли</vt:lpstr>
      <vt:lpstr>Обработка на събития</vt:lpstr>
      <vt:lpstr>Събития по контролите</vt:lpstr>
      <vt:lpstr>Конвертиране от BGN към EUR – логика</vt:lpstr>
      <vt:lpstr>Графично приложение: конвертор от BGN към EUR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2017-02-04T18:15:20Z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