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422" r:id="rId28"/>
    <p:sldId id="423" r:id="rId29"/>
    <p:sldId id="443" r:id="rId30"/>
    <p:sldId id="446" r:id="rId31"/>
    <p:sldId id="447" r:id="rId32"/>
    <p:sldId id="444" r:id="rId33"/>
    <p:sldId id="448" r:id="rId34"/>
    <p:sldId id="449" r:id="rId35"/>
    <p:sldId id="349" r:id="rId36"/>
    <p:sldId id="458" r:id="rId37"/>
    <p:sldId id="413" r:id="rId38"/>
    <p:sldId id="414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</a:t>
            </a:r>
            <a:r>
              <a:rPr lang="en-US" sz="1000" u="sng" dirty="0" smtClean="0">
                <a:hlinkClick r:id="rId2"/>
              </a:rPr>
              <a:t>:#softuni.org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http:#softuni.org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:#softuni.bg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32470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print("Inside")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print("Outside")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print("fruit")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"banana"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"apple"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"lemon"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grapes":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"out"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"out":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print("Go out!")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print("Stay at home!")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print("invalid")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print("Border")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:#judge.softuni.bg/Contests/Practice/Index/153#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"saturday"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"monday"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"tuesday"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print(round(sales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commission, 2))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print("error")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3 12 3 8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Draw()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this.numericUpDownX1.Value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this.numericUpDownY1.Value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this.numericUpDownX2.Value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this.numericUpDownY2.Value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this.numericUpDownX.Value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this.numericUpDownY.Value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print("Point on the left or right side.")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https:#softuni.bg/courses/programming-basics/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3271665"/>
            <a:chOff x="989012" y="1813980"/>
            <a:chExt cx="10363200" cy="327166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327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print("condition2 valid")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print("condition2 not valid")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print("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</a:t>
              </a: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"f":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print("Miss")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sofia":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2074</Words>
  <Application>Microsoft Office PowerPoint</Application>
  <PresentationFormat>По избор</PresentationFormat>
  <Paragraphs>451</Paragraphs>
  <Slides>37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"ИЗКЛЮЧВАЩО ИЛИ"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2017-02-05T18:22:18Z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