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4" r:id="rId9"/>
    <p:sldId id="435" r:id="rId10"/>
    <p:sldId id="436" r:id="rId11"/>
    <p:sldId id="437" r:id="rId12"/>
    <p:sldId id="438" r:id="rId13"/>
    <p:sldId id="439" r:id="rId14"/>
    <p:sldId id="441" r:id="rId15"/>
    <p:sldId id="440" r:id="rId16"/>
    <p:sldId id="442" r:id="rId17"/>
    <p:sldId id="443" r:id="rId18"/>
    <p:sldId id="444" r:id="rId19"/>
    <p:sldId id="448" r:id="rId20"/>
    <p:sldId id="427" r:id="rId21"/>
    <p:sldId id="412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98458" y="16764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str(max))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46812" y="2588806"/>
            <a:ext cx="4800600" cy="52322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range(n) == range(0, n)</a:t>
            </a:r>
          </a:p>
        </p:txBody>
      </p:sp>
      <p:sp>
        <p:nvSpPr>
          <p:cNvPr id="3" name="Стрелка наляво 2"/>
          <p:cNvSpPr/>
          <p:nvPr/>
        </p:nvSpPr>
        <p:spPr>
          <a:xfrm>
            <a:off x="5053813" y="2590800"/>
            <a:ext cx="964399" cy="521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134451"/>
            <a:ext cx="5676896" cy="152400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, иначе </a:t>
            </a:r>
            <a:r>
              <a:rPr lang="bg-BG" sz="3000" dirty="0" smtClean="0"/>
              <a:t>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447800"/>
            <a:ext cx="10493756" cy="3998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rightSum: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print('Yes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str(leftSum))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print('No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str(abs(rightSum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иначе 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str(i))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7314" y="3189316"/>
            <a:ext cx="6723899" cy="769441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range(n, m) == [n, m)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2069616"/>
            <a:ext cx="7429362" cy="3304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134451"/>
            <a:ext cx="5676896" cy="152400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7066" y="4643653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0592" y="6079385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84580" y="4147671"/>
            <a:ext cx="103856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2192" y="2830983"/>
            <a:ext cx="2672056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99180" y="2819400"/>
            <a:ext cx="1971483" cy="1077621"/>
          </a:xfrm>
          <a:prstGeom prst="wedgeRoundRectCallout">
            <a:avLst>
              <a:gd name="adj1" fmla="val -21104"/>
              <a:gd name="adj2" fmla="val 922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8492" y="3090273"/>
            <a:ext cx="1971483" cy="1077621"/>
          </a:xfrm>
          <a:prstGeom prst="wedgeRoundRectCallout">
            <a:avLst>
              <a:gd name="adj1" fmla="val -82333"/>
              <a:gd name="adj2" fmla="val 58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516923" y="3440582"/>
            <a:ext cx="2824745" cy="1454624"/>
          </a:xfrm>
          <a:prstGeom prst="wedgeRoundRectCallout">
            <a:avLst>
              <a:gd name="adj1" fmla="val -128048"/>
              <a:gd name="adj2" fmla="val 5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6" name="Умножение 5"/>
          <p:cNvSpPr/>
          <p:nvPr/>
        </p:nvSpPr>
        <p:spPr>
          <a:xfrm>
            <a:off x="-4003676" y="1518580"/>
            <a:ext cx="20193000" cy="29196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5" y="2156663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100):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99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judge.softuni.bg/Contests/Practice/Index/154#0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5" y="4300092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101):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100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90800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% 10 == 7: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judge.softuni.bg/Contests/Practice/Index/154#1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4863221"/>
            <a:ext cx="10363200" cy="769441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range(n, m) == [n, m)</a:t>
            </a:r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784334"/>
            <a:ext cx="10363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the numbers:')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str(sum))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80212" y="2206463"/>
            <a:ext cx="4343400" cy="1384995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range(1, n):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… n – 1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– 1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0212" y="3810000"/>
            <a:ext cx="4343400" cy="1384995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n):</a:t>
            </a:r>
          </a:p>
          <a:p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n – 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1177</Words>
  <Application>Microsoft Office PowerPoint</Application>
  <PresentationFormat>По избор</PresentationFormat>
  <Paragraphs>263</Paragraphs>
  <Slides>22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2017-02-21T17:04:55Z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