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 smtClean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&lt;= x2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</a:t>
            </a:r>
            <a:r>
              <a:rPr lang="bg-BG" smtClean="0"/>
              <a:t>наляво от </a:t>
            </a:r>
            <a:r>
              <a:rPr lang="bg-BG" dirty="0" smtClean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 y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y1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 -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 y2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12, 3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x &gt;= x1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print('Inside')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print('Outside')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print('fruit')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'cherry'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'lemon'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'grapes'):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print('fruit')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'tomato'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'cucumber'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'pepper'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'carrot'):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print('vegetable')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print('unknown')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 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 smtClean="0"/>
              <a:t>) </a:t>
            </a:r>
            <a:r>
              <a:rPr lang="bg-BG" dirty="0"/>
              <a:t>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girl1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girl2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girl1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print('Go out!')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print('Stay at home!')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and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and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print('Border')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'saturday'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'sunday':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elif 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'wednesday'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'thursday'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0.05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500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0.07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print(round(sales * commission, 2))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print('error')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print('Point on the left or right side.')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1224" y="2133600"/>
            <a:ext cx="10363200" cy="4459682"/>
            <a:chOff x="989012" y="1813980"/>
            <a:chExt cx="10363200" cy="4459682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2001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9012" y="1813980"/>
              <a:ext cx="10363200" cy="44596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condition1: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condition2: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print('condition2 valid')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print('condition2 not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print('condition1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('condition1 not va</a:t>
              </a:r>
              <a:r>
                <a:rPr lang="sv-SE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070309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 smtClean="0"/>
              <a:t>' </a:t>
            </a:r>
            <a:r>
              <a:rPr lang="en-US" sz="3000" dirty="0"/>
              <a:t>– </a:t>
            </a:r>
            <a:r>
              <a:rPr lang="bg-BG" sz="3000" dirty="0"/>
              <a:t>мъж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 smtClean="0"/>
              <a:t>' </a:t>
            </a:r>
            <a:r>
              <a:rPr lang="bg-BG" sz="3000" dirty="0"/>
              <a:t>– момче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 smtClean="0"/>
              <a:t>' </a:t>
            </a:r>
            <a:r>
              <a:rPr lang="bg-BG" sz="3000" dirty="0"/>
              <a:t>– жена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 smtClean="0"/>
              <a:t>' </a:t>
            </a:r>
            <a:r>
              <a:rPr lang="bg-BG" sz="3000" dirty="0"/>
              <a:t>– момиче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</a:t>
            </a:r>
            <a:r>
              <a:rPr lang="bg-BG" sz="3000" dirty="0" smtClean="0"/>
              <a:t> </a:t>
            </a:r>
            <a:r>
              <a:rPr lang="bg-BG" sz="3000" dirty="0"/>
              <a:t>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print('Master')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== 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print('Miss')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print('Mr.')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print('Ms.')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'coffee':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finish this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1788</Words>
  <Application>Microsoft Office PowerPoint</Application>
  <PresentationFormat>По избор</PresentationFormat>
  <Paragraphs>391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2017-02-28T16:46:02Z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