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, иначе </a:t>
            </a:r>
            <a:r>
              <a:rPr lang="bg-BG" sz="3000" dirty="0" smtClean="0"/>
              <a:t>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2777" y="3145121"/>
            <a:ext cx="6837072" cy="954107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-&gt; n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28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551653"/>
            <a:ext cx="10363200" cy="144655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</a:t>
            </a:r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</a:t>
            </a:r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-&gt; n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включено</a:t>
            </a:r>
          </a:p>
          <a:p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-&gt; </a:t>
            </a:r>
            <a:r>
              <a:rPr lang="de-DE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 </a:t>
            </a:r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bg-BG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изключено</a:t>
            </a:r>
            <a:endParaRPr lang="en-US" sz="4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1182</Words>
  <Application>Microsoft Office PowerPoint</Application>
  <PresentationFormat>По избор</PresentationFormat>
  <Paragraphs>265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2017-02-28T16:53:27Z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