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и проверки 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two integers:')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num1 &gt; num2: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print('Greater number: ' + num1)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print('Greater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00200"/>
            <a:ext cx="6005016" cy="16764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667000"/>
            <a:ext cx="5588246" cy="16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-else </a:t>
            </a:r>
            <a:r>
              <a:rPr lang="bg-BG" sz="3200" smtClean="0"/>
              <a:t>може </a:t>
            </a:r>
            <a:r>
              <a:rPr lang="bg-BG" sz="3200" dirty="0" smtClean="0"/>
              <a:t>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print('one')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print('two')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print('three')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 too big')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score: '))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print('Bonus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print('Total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 smtClean="0"/>
              <a:t>'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'02', 7  '07', 35  '35').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Repeat this 2 times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mins++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'km':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'ft':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3.2808399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print(str(size) + ' ' + destMetric)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562600" cy="3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8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# 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'Да'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проверката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'Не'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резултатът от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проверката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print('Not excellent.')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Въвеждаме оценка и </a:t>
            </a:r>
            <a:r>
              <a:rPr lang="bg-BG" dirty="0" err="1" smtClean="0"/>
              <a:t>провеяваме</a:t>
            </a:r>
            <a:r>
              <a:rPr lang="bg-BG" dirty="0" smtClean="0"/>
              <a:t>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sv-SE" dirty="0" smtClean="0"/>
              <a:t>if</a:t>
            </a:r>
            <a:r>
              <a:rPr lang="en-US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146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grade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3: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print('Very bad!')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('Not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</a:t>
            </a:r>
            <a:endParaRPr lang="it-IT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Табовете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Ако се влезе в </a:t>
            </a:r>
            <a:r>
              <a:rPr lang="sv-SE" sz="3000" dirty="0" smtClean="0"/>
              <a:t>if</a:t>
            </a:r>
            <a:r>
              <a:rPr lang="en-US" sz="3000" dirty="0" smtClean="0"/>
              <a:t>-a</a:t>
            </a:r>
            <a:r>
              <a:rPr lang="bg-BG" sz="3000" dirty="0" smtClean="0"/>
              <a:t>/</a:t>
            </a:r>
            <a:r>
              <a:rPr lang="en-US" sz="3000" dirty="0" err="1" smtClean="0"/>
              <a:t>elif</a:t>
            </a:r>
            <a:r>
              <a:rPr lang="en-US" sz="3000" dirty="0" smtClean="0"/>
              <a:t>-</a:t>
            </a:r>
            <a:r>
              <a:rPr lang="bg-BG" sz="3000" dirty="0" smtClean="0"/>
              <a:t>а</a:t>
            </a:r>
            <a:r>
              <a:rPr lang="en-US" sz="3000" dirty="0" smtClean="0"/>
              <a:t>/</a:t>
            </a:r>
            <a:r>
              <a:rPr lang="sv-SE" sz="3000" dirty="0" smtClean="0"/>
              <a:t>else</a:t>
            </a:r>
            <a:r>
              <a:rPr lang="en-US" sz="3000" dirty="0"/>
              <a:t>-</a:t>
            </a:r>
            <a:r>
              <a:rPr lang="bg-BG" sz="3000" dirty="0"/>
              <a:t>то </a:t>
            </a:r>
            <a:r>
              <a:rPr lang="bg-BG" sz="3000" dirty="0" smtClean="0"/>
              <a:t>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табулациите в 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</a:t>
            </a:r>
            <a:r>
              <a:rPr lang="de-D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'red'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'yellow'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color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('tomato')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'yellow':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5012" y="5572254"/>
            <a:ext cx="1466823" cy="547482"/>
          </a:xfrm>
          <a:prstGeom prst="wedgeRoundRectCallout">
            <a:avLst>
              <a:gd name="adj1" fmla="val 58662"/>
              <a:gd name="adj2" fmla="val -139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0: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print('even')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print('odd')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1492</Words>
  <Application>Microsoft Office PowerPoint</Application>
  <PresentationFormat>По избор</PresentationFormat>
  <Paragraphs>281</Paragraphs>
  <Slides>23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2017-02-19T17:31:28Z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