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77520"/>
            <a:ext cx="3713086" cy="153897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5" y="2419021"/>
            <a:ext cx="4515012" cy="15146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964" y="2761718"/>
            <a:ext cx="2751391" cy="21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79121"/>
            <a:ext cx="4037880" cy="106579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826098"/>
            <a:ext cx="4230896" cy="111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64126"/>
            <a:ext cx="5444453" cy="10957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1175</Words>
  <Application>Microsoft Office PowerPoint</Application>
  <PresentationFormat>По избор</PresentationFormat>
  <Paragraphs>212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2017-04-12T14:41:19Z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