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27" r:id="rId25"/>
    <p:sldId id="412" r:id="rId26"/>
    <p:sldId id="413" r:id="rId27"/>
    <p:sldId id="41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87468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09" y="2261901"/>
            <a:ext cx="8193002" cy="3191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col in range(n-row-1):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print('*',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col in range(row):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*',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range(n+1):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'*' * i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* (n - i)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- 2)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-2):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i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(n-1) / 2 -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 '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895930"/>
            <a:ext cx="10943998" cy="57888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stars+=1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range((n+1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2):</a:t>
            </a:r>
          </a:p>
          <a:p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padding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print('*' * stars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padding)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2):</a:t>
            </a: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Draw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590800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5530" y="2107716"/>
            <a:ext cx="7808997" cy="353293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range(((n-1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 + 1):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leftRight,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print('*',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- 2</a:t>
            </a: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print('-' * mid,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print('*',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leftRight</a:t>
            </a:r>
            <a:r>
              <a:rPr lang="bg-BG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leftRight-=1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490567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90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2" cy="548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Можем да печатаме без нов ред накрая:</a:t>
            </a: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Можем да чертаем фигури с</a:t>
            </a:r>
            <a:r>
              <a:rPr lang="en-US" sz="3000" dirty="0" smtClean="0"/>
              <a:t> </a:t>
            </a:r>
            <a:r>
              <a:rPr lang="bg-BG" sz="3000" dirty="0" smtClean="0"/>
              <a:t>вложени цикли: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5536" y="3431848"/>
            <a:ext cx="6885636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 in range(5):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in range(5):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854" y="4793947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5536" y="1901610"/>
            <a:ext cx="6713944" cy="6780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 text'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30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5025" y="2574463"/>
            <a:ext cx="10515598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range(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06" y="1745421"/>
            <a:ext cx="1511531" cy="339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938838"/>
            <a:ext cx="1066799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53" y="2858399"/>
            <a:ext cx="4648359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3812" y="4399526"/>
            <a:ext cx="9854484" cy="137925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51896" y="4847866"/>
            <a:ext cx="4267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889062"/>
            <a:ext cx="10820398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print('*', end='')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21054" y="3721316"/>
            <a:ext cx="4113213" cy="1041829"/>
          </a:xfrm>
          <a:prstGeom prst="wedgeRoundRectCallout">
            <a:avLst>
              <a:gd name="adj1" fmla="val -70326"/>
              <a:gd name="adj2" fmla="val 31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37402" y="5089154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518294"/>
            <a:ext cx="106679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print('*', 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*',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70" y="2738744"/>
            <a:ext cx="4250877" cy="2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7184" y="2261901"/>
            <a:ext cx="78882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('$',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 $',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 -',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+')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1696</Words>
  <Application>Microsoft Office PowerPoint</Application>
  <PresentationFormat>По избор</PresentationFormat>
  <Paragraphs>388</Paragraphs>
  <Slides>26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2017-04-08T15:16:38Z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