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533" autoAdjust="0"/>
  </p:normalViewPr>
  <p:slideViewPr>
    <p:cSldViewPr>
      <p:cViewPr varScale="1">
        <p:scale>
          <a:sx n="73" d="100"/>
          <a:sy n="73" d="100"/>
        </p:scale>
        <p:origin x="37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със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80" y="1891115"/>
            <a:ext cx="7696200" cy="40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3" y="1182497"/>
            <a:ext cx="4495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895433"/>
            <a:ext cx="8686800" cy="46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 smtClean="0"/>
              <a:t>Резултатът ще се изпише на конзолата (</a:t>
            </a:r>
            <a:r>
              <a:rPr lang="bg-BG" sz="3200" dirty="0" err="1" smtClean="0"/>
              <a:t>подпрозореца</a:t>
            </a:r>
            <a:r>
              <a:rPr lang="bg-BG" sz="3200" dirty="0" smtClean="0"/>
              <a:t> отдолу):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8" y="2085862"/>
            <a:ext cx="1552792" cy="80973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5" y="4214243"/>
            <a:ext cx="10058394" cy="16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8"/>
          <a:stretch/>
        </p:blipFill>
        <p:spPr>
          <a:xfrm>
            <a:off x="2284412" y="2514600"/>
            <a:ext cx="7297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75844"/>
            <a:ext cx="7086600" cy="3776754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1612" y="1156926"/>
            <a:ext cx="9220200" cy="99060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8"/>
          <a:stretch/>
        </p:blipFill>
        <p:spPr>
          <a:xfrm>
            <a:off x="4341812" y="1652226"/>
            <a:ext cx="6200940" cy="31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Python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err="1" smtClean="0"/>
              <a:t>PyCharm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Python </a:t>
            </a:r>
            <a:r>
              <a:rPr lang="bg-BG" sz="3200" dirty="0" smtClean="0"/>
              <a:t>командите се</a:t>
            </a:r>
            <a:r>
              <a:rPr lang="en-US" sz="3200" dirty="0" smtClean="0"/>
              <a:t> </a:t>
            </a:r>
            <a:r>
              <a:rPr lang="bg-BG" sz="3200" dirty="0" smtClean="0"/>
              <a:t>пишат във файла</a:t>
            </a:r>
            <a:endParaRPr lang="en-US" sz="32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</a:t>
            </a:r>
            <a:r>
              <a:rPr lang="bg-BG" smtClean="0"/>
              <a:t>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програмка със </a:t>
            </a:r>
            <a:r>
              <a:rPr lang="en-US" dirty="0" smtClean="0"/>
              <a:t>Python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Python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</a:t>
            </a:r>
            <a:r>
              <a:rPr lang="bg-BG" dirty="0" smtClean="0"/>
              <a:t>'програмиране'?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'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Python, C#, Java, JavaScript,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</a:t>
            </a:r>
            <a:r>
              <a:rPr lang="bg-BG" sz="3200" dirty="0" smtClean="0"/>
              <a:t>печата текст </a:t>
            </a:r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печата латинската азбука: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map(chr, range(97, 123)):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leva /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print(euro)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bg-BG" dirty="0" smtClean="0"/>
              <a:t> (изпълнява се директно)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python program.py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noProof="1" smtClean="0">
                <a:latin typeface="Consolas" panose="020B0609020204030204" pitchFamily="49" charset="0"/>
              </a:rPr>
              <a:t>инзпълнява програмата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компилира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в </a:t>
            </a:r>
            <a:r>
              <a:rPr lang="sv-SE" dirty="0" smtClean="0"/>
              <a:t>C#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се компилира до </a:t>
            </a:r>
            <a:r>
              <a:rPr lang="sv-SE" dirty="0" smtClean="0"/>
              <a:t>Program.exe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53" y="2286000"/>
            <a:ext cx="11614520" cy="9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Python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PyCharm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r>
              <a:rPr lang="en-US" dirty="0" smtClean="0"/>
              <a:t> C# </a:t>
            </a:r>
            <a:r>
              <a:rPr lang="en-US" dirty="0">
                <a:sym typeface="Wingdings" panose="05000000000000000000" pitchFamily="2" charset="2"/>
              </a:rPr>
              <a:t> Visual </a:t>
            </a:r>
            <a:r>
              <a:rPr lang="en-US" dirty="0" smtClean="0">
                <a:sym typeface="Wingdings" panose="05000000000000000000" pitchFamily="2" charset="2"/>
              </a:rPr>
              <a:t>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</a:t>
            </a:r>
            <a:r>
              <a:rPr lang="en-US" dirty="0" err="1" smtClean="0">
                <a:sym typeface="Wingdings" panose="05000000000000000000" pitchFamily="2" charset="2"/>
              </a:rPr>
              <a:t>IntellyJ</a:t>
            </a:r>
            <a:r>
              <a:rPr lang="en-US" dirty="0" smtClean="0">
                <a:sym typeface="Wingdings" panose="05000000000000000000" pitchFamily="2" charset="2"/>
              </a:rPr>
              <a:t> Idea;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Community</a:t>
            </a:r>
            <a:endParaRPr lang="sv-SE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err="1" smtClean="0"/>
              <a:t>PyCharm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Project]</a:t>
            </a:r>
            <a:r>
              <a:rPr lang="en-US" dirty="0" smtClean="0">
                <a:sym typeface="Wingdings" panose="05000000000000000000" pitchFamily="2" charset="2"/>
              </a:rPr>
              <a:t> [</a:t>
            </a:r>
            <a:r>
              <a:rPr lang="bg-BG" dirty="0" smtClean="0">
                <a:sym typeface="Wingdings" panose="05000000000000000000" pitchFamily="2" charset="2"/>
              </a:rPr>
              <a:t>Въведете име и място</a:t>
            </a:r>
            <a:r>
              <a:rPr lang="en-US" dirty="0" smtClean="0">
                <a:sym typeface="Wingdings" panose="05000000000000000000" pitchFamily="2" charset="2"/>
              </a:rPr>
              <a:t>]  [Create]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…</a:t>
            </a:r>
            <a:r>
              <a:rPr lang="bg-BG" dirty="0" smtClean="0">
                <a:sym typeface="Wingdings" panose="05000000000000000000" pitchFamily="2" charset="2"/>
              </a:rPr>
              <a:t>Чакане…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bg-BG" dirty="0" smtClean="0">
                <a:sym typeface="Wingdings" panose="05000000000000000000" pitchFamily="2" charset="2"/>
              </a:rPr>
              <a:t>Дясно копче върху името</a:t>
            </a:r>
            <a:r>
              <a:rPr lang="en-US" dirty="0" smtClean="0">
                <a:sym typeface="Wingdings" panose="05000000000000000000" pitchFamily="2" charset="2"/>
              </a:rPr>
              <a:t>]  [New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smtClean="0">
                <a:sym typeface="Wingdings" panose="05000000000000000000" pitchFamily="2" charset="2"/>
              </a:rPr>
              <a:t> [Python File]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[</a:t>
            </a:r>
            <a:r>
              <a:rPr lang="bg-BG" dirty="0" smtClean="0"/>
              <a:t>Въведете името на файла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5"/>
          <a:stretch/>
        </p:blipFill>
        <p:spPr>
          <a:xfrm>
            <a:off x="5637212" y="1894347"/>
            <a:ext cx="6287377" cy="1361301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68" y="3818734"/>
            <a:ext cx="533474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694</Words>
  <Application>Microsoft Office PowerPoint</Application>
  <PresentationFormat>По избор</PresentationFormat>
  <Paragraphs>138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Python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2017-02-10T16:03:07Z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