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is: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('Trapezoid area ='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radius.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('Perimeter ='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str(5)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=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</a:t>
            </a:r>
            <a:r>
              <a:rPr lang="bg-BG" sz="2000" dirty="0" smtClean="0">
                <a:hlinkClick r:id="rId4"/>
              </a:rPr>
              <a:t>на програмирането със </a:t>
            </a:r>
            <a:r>
              <a:rPr lang="en-US" sz="2000" dirty="0" smtClean="0">
                <a:hlinkClick r:id="rId4"/>
              </a:rPr>
              <a:t>C</a:t>
            </a:r>
            <a:r>
              <a:rPr lang="en-US" sz="2000" dirty="0" smtClean="0">
                <a:hlinkClick r:id="rId4"/>
              </a:rPr>
              <a:t>#'</a:t>
            </a:r>
            <a:r>
              <a:rPr lang="bg-BG" sz="2000" dirty="0" smtClean="0"/>
              <a:t> </a:t>
            </a:r>
            <a:r>
              <a:rPr lang="bg-BG" sz="2000" dirty="0" smtClean="0"/>
              <a:t>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</a:t>
            </a:r>
            <a:r>
              <a:rPr lang="bg-BG" sz="3200" dirty="0" smtClean="0"/>
              <a:t>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 =')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=')    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('Centimeters =',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можем да ги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1149</Words>
  <Application>Microsoft Office PowerPoint</Application>
  <PresentationFormat>По избор</PresentationFormat>
  <Paragraphs>209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2017-02-08T14:40:41Z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