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и проверки 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 integers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:')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('Greater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('Greater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00200"/>
            <a:ext cx="6005016" cy="16764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667000"/>
            <a:ext cx="5588246" cy="16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('one')</a:t>
            </a: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('two')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('three')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('number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big')</a:t>
            </a: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('Total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</a:t>
            </a:r>
            <a:r>
              <a:rPr lang="en-US" dirty="0" smtClean="0"/>
              <a:t>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 smtClean="0"/>
              <a:t>'</a:t>
            </a:r>
            <a:r>
              <a:rPr lang="bg-BG" dirty="0" smtClean="0"/>
              <a:t>. </a:t>
            </a:r>
            <a:r>
              <a:rPr lang="bg-BG" dirty="0" smtClean="0"/>
              <a:t>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bg-BG" dirty="0" smtClean="0">
                <a:sym typeface="Wingdings" panose="05000000000000000000" pitchFamily="2" charset="2"/>
              </a:rPr>
              <a:t>'02', </a:t>
            </a:r>
            <a:r>
              <a:rPr lang="bg-BG" dirty="0" smtClean="0">
                <a:sym typeface="Wingdings" panose="05000000000000000000" pitchFamily="2" charset="2"/>
              </a:rPr>
              <a:t>7  </a:t>
            </a:r>
            <a:r>
              <a:rPr lang="bg-BG" dirty="0" smtClean="0">
                <a:sym typeface="Wingdings" panose="05000000000000000000" pitchFamily="2" charset="2"/>
              </a:rPr>
              <a:t>'07', </a:t>
            </a:r>
            <a:r>
              <a:rPr lang="bg-BG" dirty="0" smtClean="0">
                <a:sym typeface="Wingdings" panose="05000000000000000000" pitchFamily="2" charset="2"/>
              </a:rPr>
              <a:t>35  </a:t>
            </a:r>
            <a:r>
              <a:rPr lang="bg-BG" dirty="0" smtClean="0">
                <a:sym typeface="Wingdings" panose="05000000000000000000" pitchFamily="2" charset="2"/>
              </a:rPr>
              <a:t>'35').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mins++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'km':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'ft':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</a:t>
            </a:r>
            <a:r>
              <a:rPr lang="bg-BG" dirty="0" smtClean="0"/>
              <a:t>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8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</a:t>
            </a:r>
            <a:r>
              <a:rPr lang="bg-BG" sz="2000" dirty="0" smtClean="0">
                <a:hlinkClick r:id="rId4"/>
              </a:rPr>
              <a:t>на програмирането със </a:t>
            </a:r>
            <a:r>
              <a:rPr lang="en-US" sz="2000" dirty="0" smtClean="0">
                <a:hlinkClick r:id="rId4"/>
              </a:rPr>
              <a:t>C</a:t>
            </a:r>
            <a:r>
              <a:rPr lang="en-US" sz="2000" dirty="0" smtClean="0">
                <a:hlinkClick r:id="rId4"/>
              </a:rPr>
              <a:t>#'</a:t>
            </a:r>
            <a:r>
              <a:rPr lang="bg-BG" sz="2000" dirty="0" smtClean="0"/>
              <a:t> </a:t>
            </a:r>
            <a:r>
              <a:rPr lang="bg-BG" sz="2000" dirty="0" smtClean="0"/>
              <a:t>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</a:t>
            </a:r>
            <a:r>
              <a:rPr lang="bg-BG" sz="3200" dirty="0" smtClean="0"/>
              <a:t>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'Да'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провектата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'Не'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провектата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('Excellent!')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('Not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Въвеждаме оценка и </a:t>
            </a:r>
            <a:r>
              <a:rPr lang="bg-BG" dirty="0" err="1" smtClean="0"/>
              <a:t>провеяваме</a:t>
            </a:r>
            <a:r>
              <a:rPr lang="bg-BG" dirty="0" smtClean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sv-SE" dirty="0" smtClean="0"/>
              <a:t>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146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grade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('Very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bad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!')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it-IT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 smtClean="0"/>
              <a:t>-</a:t>
            </a:r>
            <a:r>
              <a:rPr lang="bg-BG" sz="3000" dirty="0" smtClean="0"/>
              <a:t>то</a:t>
            </a:r>
            <a:r>
              <a:rPr lang="en-US" sz="3000" dirty="0" smtClean="0"/>
              <a:t>/</a:t>
            </a:r>
            <a:r>
              <a:rPr lang="en-US" sz="3000" dirty="0" err="1" smtClean="0"/>
              <a:t>elif</a:t>
            </a:r>
            <a:r>
              <a:rPr lang="en-US" sz="3000" dirty="0" smtClean="0"/>
              <a:t>-</a:t>
            </a:r>
            <a:r>
              <a:rPr lang="bg-BG" sz="3000" dirty="0" smtClean="0"/>
              <a:t>а 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'yellow'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('banana')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('bye')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'red':</a:t>
            </a:r>
            <a:endParaRPr lang="it-IT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('tomato')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'yellow':</a:t>
            </a:r>
            <a:endParaRPr lang="it-IT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('banana')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('bye')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('even')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('odd')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1492</Words>
  <Application>Microsoft Office PowerPoint</Application>
  <PresentationFormat>По избор</PresentationFormat>
  <Paragraphs>282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2017-02-08T14:42:43Z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