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</a:t>
            </a:r>
            <a:r>
              <a:rPr lang="en-US" sz="1000" u="sng" dirty="0" smtClean="0">
                <a:hlinkClick r:id="rId2"/>
              </a:rPr>
              <a:t>:#softuni.org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http:#softuni.org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http:#softuni.org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</a:t>
            </a:r>
            <a:r>
              <a:rPr lang="en-US" sz="1800" dirty="0" smtClean="0">
                <a:hlinkClick r:id="rId8"/>
              </a:rPr>
              <a:t>:#softuni.bg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 </a:t>
            </a:r>
            <a:r>
              <a:rPr lang="bg-BG" dirty="0" smtClean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</a:t>
            </a:r>
            <a:r>
              <a:rPr lang="bg-BG" dirty="0" smtClean="0"/>
              <a:t>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x1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&lt;= x2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8; y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2; y1 = -3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12; y2 = 3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('Inside')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('Outside')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'</a:t>
            </a:r>
            <a:r>
              <a:rPr lang="bg-BG" dirty="0" smtClean="0"/>
              <a:t> </a:t>
            </a:r>
            <a:r>
              <a:rPr lang="bg-BG" dirty="0" smtClean="0"/>
              <a:t>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'</a:t>
            </a:r>
            <a:r>
              <a:rPr lang="bg-BG" dirty="0" smtClean="0"/>
              <a:t> </a:t>
            </a:r>
            <a:r>
              <a:rPr lang="bg-BG" dirty="0" smtClean="0"/>
              <a:t>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</a:t>
            </a:r>
            <a:r>
              <a:rPr lang="bg-BG" dirty="0" smtClean="0"/>
              <a:t>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('fruit')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Решение на задачата </a:t>
            </a:r>
            <a:r>
              <a:rPr lang="bg-BG" dirty="0" smtClean="0"/>
              <a:t>'плод </a:t>
            </a:r>
            <a:r>
              <a:rPr lang="bg-BG" dirty="0" smtClean="0"/>
              <a:t>или </a:t>
            </a:r>
            <a:r>
              <a:rPr lang="bg-BG" dirty="0" smtClean="0"/>
              <a:t>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input()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'kiwi'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'cherry'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'lemon'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'grapes'):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('fruit')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'tomato'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'cucumber'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b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'pepper'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'carrot'):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('vegetable')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('unknown')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</a:t>
            </a:r>
            <a:r>
              <a:rPr lang="bg-BG" dirty="0" smtClean="0"/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 </a:t>
            </a:r>
            <a:r>
              <a:rPr lang="bg-BG" dirty="0" smtClean="0"/>
              <a:t>'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 smtClean="0"/>
              <a:t>) </a:t>
            </a:r>
            <a:r>
              <a:rPr lang="bg-BG" dirty="0"/>
              <a:t>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girl1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girl2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girl1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'out':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('Go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('Stay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 home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Дадено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 smtClean="0"/>
              <a:t>, ако</a:t>
            </a:r>
            <a:r>
              <a:rPr lang="bg-BG" dirty="0"/>
              <a:t> </a:t>
            </a:r>
            <a:r>
              <a:rPr lang="bg-BG" dirty="0" smtClean="0"/>
              <a:t>е в диапазона 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 smtClean="0"/>
              <a:t>]</a:t>
            </a:r>
            <a:r>
              <a:rPr lang="bg-BG" dirty="0" smtClean="0"/>
              <a:t> или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Да се направи проверка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 num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('invalid')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or x == x2)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and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or y == y2) and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and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('Border')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&gt;=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&lt;= y2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&gt;= x1)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&lt;= x2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('Border')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:#judge.softuni.bg/Contests/Practice/Index/153#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', </a:t>
            </a:r>
            <a:r>
              <a:rPr lang="bg-BG" dirty="0" smtClean="0"/>
              <a:t>логическо </a:t>
            </a:r>
            <a:r>
              <a:rPr lang="bg-BG" dirty="0" smtClean="0"/>
              <a:t>'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</a:t>
            </a:r>
            <a:r>
              <a:rPr lang="bg-BG" dirty="0" smtClean="0"/>
              <a:t>логическо </a:t>
            </a:r>
            <a:r>
              <a:rPr lang="bg-BG" dirty="0" smtClean="0"/>
              <a:t>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', </a:t>
            </a:r>
            <a:r>
              <a:rPr lang="bg-BG" dirty="0" smtClean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'saturday'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'sunday':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elif 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'apple':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1.25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more fruits come here 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(day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'monday'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'thursday'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'friday'):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'banana':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price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0.05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500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sales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sales &lt;=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comission 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0.07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'varna'):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'plovdiv'):</a:t>
            </a:r>
            <a:endParaRPr lang="en-US" sz="21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price ranges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(omission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print(round(sales * commission, 2))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('error')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sz="3200" dirty="0"/>
              <a:t> 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condition2: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('Point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the left or right 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https:#softuni.bg/courses/programming-basics/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</a:t>
            </a:r>
            <a:r>
              <a:rPr lang="bg-BG" sz="2000" dirty="0" smtClean="0">
                <a:hlinkClick r:id="rId4"/>
              </a:rPr>
              <a:t>на програмирането със </a:t>
            </a:r>
            <a:r>
              <a:rPr lang="en-US" sz="2000" dirty="0" smtClean="0">
                <a:hlinkClick r:id="rId4"/>
              </a:rPr>
              <a:t>C</a:t>
            </a:r>
            <a:r>
              <a:rPr lang="en-US" sz="2000" dirty="0" smtClean="0">
                <a:hlinkClick r:id="rId4"/>
              </a:rPr>
              <a:t>#'</a:t>
            </a:r>
            <a:r>
              <a:rPr lang="bg-BG" sz="2000" dirty="0" smtClean="0"/>
              <a:t> </a:t>
            </a:r>
            <a:r>
              <a:rPr lang="bg-BG" sz="2000" dirty="0" smtClean="0"/>
              <a:t>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</a:t>
            </a:r>
            <a:r>
              <a:rPr lang="bg-BG" sz="3200" dirty="0" smtClean="0"/>
              <a:t>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1224" y="2133600"/>
            <a:ext cx="10363200" cy="4459682"/>
            <a:chOff x="989012" y="1813980"/>
            <a:chExt cx="10363200" cy="4459682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2001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89012" y="1813980"/>
              <a:ext cx="10363200" cy="44596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condition1: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condition2: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('condition2 valid')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else: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('condition2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not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valid')</a:t>
              </a:r>
              <a:endPara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print('condition1 valid')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print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('condition1 not va')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070309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 smtClean="0"/>
              <a:t>' </a:t>
            </a:r>
            <a:r>
              <a:rPr lang="en-US" sz="3000" dirty="0"/>
              <a:t>– </a:t>
            </a:r>
            <a:r>
              <a:rPr lang="bg-BG" sz="3000" dirty="0"/>
              <a:t>мъж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 smtClean="0"/>
              <a:t>' </a:t>
            </a:r>
            <a:r>
              <a:rPr lang="bg-BG" sz="3000" dirty="0"/>
              <a:t>– момче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 smtClean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 smtClean="0"/>
              <a:t>' </a:t>
            </a:r>
            <a:r>
              <a:rPr lang="bg-BG" sz="3000" dirty="0"/>
              <a:t>– жена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 smtClean="0"/>
              <a:t>' </a:t>
            </a:r>
            <a:r>
              <a:rPr lang="bg-BG" sz="3000" dirty="0"/>
              <a:t>– момиче (пол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 smtClean="0"/>
              <a:t>')</a:t>
            </a:r>
            <a:r>
              <a:rPr lang="bg-BG" sz="3000" dirty="0" smtClean="0"/>
              <a:t> </a:t>
            </a:r>
            <a:r>
              <a:rPr lang="bg-BG" sz="3000" dirty="0"/>
              <a:t>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('Master')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('Miss')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'm':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('Mr.')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'f':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('Ms.')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'sofia':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'coffee':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print(0.50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'varna':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finish this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'plovdiv':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finish this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:#judge.softuni.bg/Contests/Practice/Index/153#1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 smtClean="0"/>
              <a:t>'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 smtClean="0"/>
              <a:t>', </a:t>
            </a:r>
            <a:r>
              <a:rPr lang="bg-BG" sz="3600" dirty="0"/>
              <a:t>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1790</Words>
  <Application>Microsoft Office PowerPoint</Application>
  <PresentationFormat>По избор</PresentationFormat>
  <Paragraphs>391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2017-02-08T14:50:41Z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