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и проверки 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two integers:')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print('Greater number: ' + 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print('Greater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00200"/>
            <a:ext cx="6005016" cy="16764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667000"/>
            <a:ext cx="5588246" cy="16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print('two')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print('three')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 too big')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score: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print('Total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 smtClean="0"/>
              <a:t>'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'02', 7  '07', 35  '35').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mins++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'km':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'ft':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' '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провектата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'Не'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провектата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print('Not excellent.')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</a:t>
            </a:r>
            <a:r>
              <a:rPr lang="bg-BG" dirty="0" err="1" smtClean="0"/>
              <a:t>провеяваме</a:t>
            </a:r>
            <a:r>
              <a:rPr lang="bg-BG" dirty="0" smtClean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print('Very bad!')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 smtClean="0"/>
              <a:t>-</a:t>
            </a:r>
            <a:r>
              <a:rPr lang="bg-BG" sz="3000" dirty="0" smtClean="0"/>
              <a:t>то</a:t>
            </a:r>
            <a:r>
              <a:rPr lang="en-US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 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'red'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('tomato')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'yellow':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print('even')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print('odd')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1490</Words>
  <Application>Microsoft Office PowerPoint</Application>
  <PresentationFormat>По избор</PresentationFormat>
  <Paragraphs>281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2017-02-18T18:17:28Z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