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74" r:id="rId4"/>
    <p:sldId id="276" r:id="rId5"/>
    <p:sldId id="353" r:id="rId6"/>
    <p:sldId id="389" r:id="rId7"/>
    <p:sldId id="395" r:id="rId8"/>
    <p:sldId id="394" r:id="rId9"/>
    <p:sldId id="397" r:id="rId10"/>
    <p:sldId id="396" r:id="rId11"/>
    <p:sldId id="398" r:id="rId12"/>
    <p:sldId id="399" r:id="rId13"/>
    <p:sldId id="403" r:id="rId14"/>
    <p:sldId id="400" r:id="rId15"/>
    <p:sldId id="411" r:id="rId16"/>
    <p:sldId id="426" r:id="rId17"/>
    <p:sldId id="349" r:id="rId18"/>
    <p:sldId id="432" r:id="rId19"/>
    <p:sldId id="413" r:id="rId20"/>
    <p:sldId id="414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533" autoAdjust="0"/>
  </p:normalViewPr>
  <p:slideViewPr>
    <p:cSldViewPr>
      <p:cViewPr varScale="1">
        <p:scale>
          <a:sx n="73" d="100"/>
          <a:sy n="73" d="100"/>
        </p:scale>
        <p:origin x="37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3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5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53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2/28/2017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49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2743200"/>
            <a:ext cx="3998999" cy="175260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програмата се пише в този файл</a:t>
            </a:r>
          </a:p>
          <a:p>
            <a:pPr marL="0" lvl="1" indent="0">
              <a:buClr>
                <a:srgbClr val="F2B254"/>
              </a:buClr>
              <a:buSzPct val="100000"/>
              <a:buNone/>
            </a:pP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52" y="1891115"/>
            <a:ext cx="7675056" cy="40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3" y="1182497"/>
            <a:ext cx="4495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print('Hello')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895433"/>
            <a:ext cx="8686800" cy="46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стартиране на програмата натиснете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 smtClean="0"/>
              <a:t>Резултатът ще се изпише на конзолата (</a:t>
            </a:r>
            <a:r>
              <a:rPr lang="bg-BG" sz="3200" dirty="0" err="1" smtClean="0"/>
              <a:t>подпрозореца</a:t>
            </a:r>
            <a:r>
              <a:rPr lang="bg-BG" sz="3200" dirty="0" smtClean="0"/>
              <a:t> отдолу):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96" y="2085862"/>
            <a:ext cx="1499855" cy="80973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3012" y="4267200"/>
            <a:ext cx="7543801" cy="15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4412" y="2514600"/>
            <a:ext cx="7297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75844"/>
            <a:ext cx="7086600" cy="3776754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64" r="72727"/>
          <a:stretch/>
        </p:blipFill>
        <p:spPr>
          <a:xfrm>
            <a:off x="7618412" y="856050"/>
            <a:ext cx="2514600" cy="699726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652226"/>
            <a:ext cx="6200940" cy="310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Python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err="1" smtClean="0"/>
              <a:t>PyCharm</a:t>
            </a:r>
            <a:r>
              <a:rPr lang="en-US" sz="3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На </a:t>
            </a:r>
            <a:r>
              <a:rPr lang="en-US" sz="3200" dirty="0" smtClean="0"/>
              <a:t>Python </a:t>
            </a:r>
            <a:r>
              <a:rPr lang="bg-BG" sz="3200" dirty="0" smtClean="0"/>
              <a:t>командите се</a:t>
            </a:r>
            <a:r>
              <a:rPr lang="en-US" sz="3200" dirty="0" smtClean="0"/>
              <a:t> </a:t>
            </a:r>
            <a:r>
              <a:rPr lang="bg-BG" sz="3200" dirty="0" smtClean="0"/>
              <a:t>пишат във файла</a:t>
            </a:r>
            <a:endParaRPr lang="en-US" sz="3200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'Hello')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</a:t>
            </a:r>
            <a:r>
              <a:rPr lang="bg-BG"/>
              <a:t>в </a:t>
            </a:r>
            <a:r>
              <a:rPr lang="bg-BG" smtClean="0"/>
              <a:t>програмирането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440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7227" y="1752600"/>
            <a:ext cx="8570998" cy="42187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</a:t>
            </a:r>
            <a:r>
              <a:rPr lang="bg-BG" smtClean="0"/>
              <a:t>програмка с </a:t>
            </a:r>
            <a:r>
              <a:rPr lang="en-US" dirty="0" smtClean="0"/>
              <a:t>Python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Python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'да програмираме'?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</a:t>
            </a:r>
            <a:r>
              <a:rPr lang="bg-BG" dirty="0" smtClean="0"/>
              <a:t>'програмиране'?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'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'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'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Python, C#, Java, JavaScript,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</a:t>
            </a:r>
            <a:r>
              <a:rPr lang="bg-BG" sz="3200" dirty="0" smtClean="0"/>
              <a:t>печата текст </a:t>
            </a:r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печата латинската азбука:</a:t>
            </a: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map(chr, range(97, 123)):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print(i)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sv-SE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sv-SE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...')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leva /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1.95583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print(euro)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интерпретира</a:t>
            </a:r>
            <a:r>
              <a:rPr lang="bg-BG" dirty="0" smtClean="0"/>
              <a:t> (изпълнява се директно)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python program.py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noProof="1" smtClean="0">
                <a:latin typeface="Consolas" panose="020B0609020204030204" pitchFamily="49" charset="0"/>
              </a:rPr>
              <a:t>изпълнява програмата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компилира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в </a:t>
            </a:r>
            <a:r>
              <a:rPr lang="sv-SE" dirty="0" smtClean="0"/>
              <a:t>C#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r>
              <a:rPr lang="bg-BG" dirty="0" smtClean="0"/>
              <a:t>се компилира до </a:t>
            </a:r>
            <a:r>
              <a:rPr lang="sv-SE" dirty="0" smtClean="0"/>
              <a:t>Program.exe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1148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3" r="73619"/>
          <a:stretch/>
        </p:blipFill>
        <p:spPr>
          <a:xfrm>
            <a:off x="3114583" y="2286000"/>
            <a:ext cx="5959659" cy="14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 smtClean="0"/>
              <a:t>Python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PyCharm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  <a:r>
              <a:rPr lang="en-US" dirty="0" smtClean="0"/>
              <a:t> C# </a:t>
            </a:r>
            <a:r>
              <a:rPr lang="en-US" dirty="0">
                <a:sym typeface="Wingdings" panose="05000000000000000000" pitchFamily="2" charset="2"/>
              </a:rPr>
              <a:t> Visual </a:t>
            </a:r>
            <a:r>
              <a:rPr lang="en-US" dirty="0" smtClean="0">
                <a:sym typeface="Wingdings" panose="05000000000000000000" pitchFamily="2" charset="2"/>
              </a:rPr>
              <a:t>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Java  </a:t>
            </a:r>
            <a:r>
              <a:rPr lang="en-US" dirty="0" err="1" smtClean="0">
                <a:sym typeface="Wingdings" panose="05000000000000000000" pitchFamily="2" charset="2"/>
              </a:rPr>
              <a:t>IntellyJ</a:t>
            </a:r>
            <a:r>
              <a:rPr lang="en-US" dirty="0" smtClean="0">
                <a:sym typeface="Wingdings" panose="05000000000000000000" pitchFamily="2" charset="2"/>
              </a:rPr>
              <a:t> Idea;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Community</a:t>
            </a:r>
            <a:endParaRPr lang="sv-SE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www.jetbrains.com/pycharm/download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446799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 </a:t>
            </a:r>
            <a:r>
              <a:rPr lang="en-US" dirty="0" err="1" smtClean="0"/>
              <a:t>PyCharm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Project]</a:t>
            </a:r>
            <a:r>
              <a:rPr lang="en-US" dirty="0" smtClean="0">
                <a:sym typeface="Wingdings" panose="05000000000000000000" pitchFamily="2" charset="2"/>
              </a:rPr>
              <a:t> [</a:t>
            </a:r>
            <a:r>
              <a:rPr lang="bg-BG" dirty="0" smtClean="0">
                <a:sym typeface="Wingdings" panose="05000000000000000000" pitchFamily="2" charset="2"/>
              </a:rPr>
              <a:t>Въведете име и място</a:t>
            </a:r>
            <a:r>
              <a:rPr lang="en-US" dirty="0" smtClean="0">
                <a:sym typeface="Wingdings" panose="05000000000000000000" pitchFamily="2" charset="2"/>
              </a:rPr>
              <a:t>]  [Create]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…</a:t>
            </a:r>
            <a:r>
              <a:rPr lang="bg-BG" dirty="0" smtClean="0">
                <a:sym typeface="Wingdings" panose="05000000000000000000" pitchFamily="2" charset="2"/>
              </a:rPr>
              <a:t>Чакане…</a:t>
            </a:r>
            <a:endParaRPr lang="bg-BG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bg-BG" dirty="0" smtClean="0">
                <a:sym typeface="Wingdings" panose="05000000000000000000" pitchFamily="2" charset="2"/>
              </a:rPr>
              <a:t>Дясно копче върху името</a:t>
            </a:r>
            <a:r>
              <a:rPr lang="en-US" dirty="0" smtClean="0">
                <a:sym typeface="Wingdings" panose="05000000000000000000" pitchFamily="2" charset="2"/>
              </a:rPr>
              <a:t>]  [New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smtClean="0">
                <a:sym typeface="Wingdings" panose="05000000000000000000" pitchFamily="2" charset="2"/>
              </a:rPr>
              <a:t> [Python File]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[</a:t>
            </a:r>
            <a:r>
              <a:rPr lang="bg-BG" dirty="0" smtClean="0"/>
              <a:t>Въведете името на файла</a:t>
            </a:r>
            <a:r>
              <a:rPr lang="sv-SE" dirty="0"/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12" name="Картина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18702"/>
            <a:ext cx="6925652" cy="1145257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82" y="3062608"/>
            <a:ext cx="5505622" cy="195050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5337891"/>
            <a:ext cx="3009640" cy="12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694</Words>
  <Application>Microsoft Office PowerPoint</Application>
  <PresentationFormat>По избор</PresentationFormat>
  <Paragraphs>138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Първи стъпки в кодирането</vt:lpstr>
      <vt:lpstr>Съдържание</vt:lpstr>
      <vt:lpstr>Какво означава 'да програмираме'?</vt:lpstr>
      <vt:lpstr>Какво означава 'програмиране'?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Конзолни програмки със Python</vt:lpstr>
      <vt:lpstr>Какво научихме днес?</vt:lpstr>
      <vt:lpstr>Първи стъпки в програмирането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2017-02-28T17:57:40Z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