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09" y="2261901"/>
            <a:ext cx="8193002" cy="3133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col in range(n-row-1):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 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sys.stdout.write('*')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 *')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range(n+1):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'*' * i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* (n – i)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- 2)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 -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(n-1) / 2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1: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sys.stdout.write('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sys.stdout.write(' ' *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895930"/>
            <a:ext cx="10943998" cy="57273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stars+=1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range((n+1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2):</a:t>
            </a:r>
          </a:p>
          <a:p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sys.stdout.write('-' *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sys.stdout.write('*' *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5908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530" y="210771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range(((n-1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 + 1):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sys.stdout.write('-' * leftRight)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sys.stdout.write('*')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– 2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sys.stdout.write('-' * mid)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sys.stdout.write('*')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leftRight-=1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Можем да печатаме без нов ред накрая: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Можем да чертаем фигури с</a:t>
            </a:r>
            <a:r>
              <a:rPr lang="en-US" sz="3000" dirty="0" smtClean="0"/>
              <a:t> </a:t>
            </a:r>
            <a:r>
              <a:rPr lang="bg-BG" sz="3000" dirty="0" smtClean="0"/>
              <a:t>вложени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688563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54" y="4793947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15015" y="1619313"/>
            <a:ext cx="671394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text'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5025" y="2574463"/>
            <a:ext cx="105155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62" y="1788580"/>
            <a:ext cx="2477850" cy="26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938838"/>
            <a:ext cx="106679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3" y="2818540"/>
            <a:ext cx="4648359" cy="19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9854484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4267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404286"/>
            <a:ext cx="108203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sys.stdout.write('*')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21054" y="3721316"/>
            <a:ext cx="4113213" cy="1041829"/>
          </a:xfrm>
          <a:prstGeom prst="wedgeRoundRectCallout">
            <a:avLst>
              <a:gd name="adj1" fmla="val -70326"/>
              <a:gd name="adj2" fmla="val 31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7402" y="5089154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281306"/>
            <a:ext cx="106679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sys.stdout.write('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81" y="2841396"/>
            <a:ext cx="4011653" cy="2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184" y="2261901"/>
            <a:ext cx="78882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sys.stdout.write('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 -')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1652</Words>
  <Application>Microsoft Office PowerPoint</Application>
  <PresentationFormat>По избор</PresentationFormat>
  <Paragraphs>392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2017-02-19T17:35:55Z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