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 '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 smtClean="0"/>
              <a:t>-</a:t>
            </a:r>
            <a:r>
              <a:rPr lang="bg-BG" sz="3000" dirty="0" smtClean="0"/>
              <a:t>то</a:t>
            </a:r>
            <a:r>
              <a:rPr lang="en-US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1490</Words>
  <Application>Microsoft Office PowerPoint</Application>
  <PresentationFormat>По избор</PresentationFormat>
  <Paragraphs>281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2017-02-14T17:22:40Z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