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–делене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„</a:t>
            </a:r>
            <a:r>
              <a:rPr lang="bg-BG" dirty="0" err="1" smtClean="0"/>
              <a:t>стрингосване</a:t>
            </a:r>
            <a:r>
              <a:rPr lang="bg-BG" dirty="0" smtClean="0"/>
              <a:t>“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</a:t>
            </a:r>
            <a:r>
              <a:rPr lang="bg-BG" dirty="0" smtClean="0"/>
              <a:t>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print("Enter circle radius. r = ")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" + 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str(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 + " = " + str(3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+ 5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/>
              <a:t>EUR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374751"/>
            <a:ext cx="2452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   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"!")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можем да ги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"-years old person from "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"."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1170</Words>
  <Application>Microsoft Office PowerPoint</Application>
  <PresentationFormat>По избор</PresentationFormat>
  <Paragraphs>210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2017-02-06T12:28:33Z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