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2/6/2017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print("Enter two integers:")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num1 &gt; num2: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print("Greater number: " + num1)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-else </a:t>
            </a:r>
            <a:r>
              <a:rPr lang="bg-BG" sz="3200" smtClean="0"/>
              <a:t>може </a:t>
            </a:r>
            <a:r>
              <a:rPr lang="bg-BG" sz="3200" dirty="0" smtClean="0"/>
              <a:t>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print("one")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print("two")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print("three")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print("number too big")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 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Repeat this 2 times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mins++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km":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ft":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3.2808399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print(str(size)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+ destMetric)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Конвертор за валути 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8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„Да“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провектата 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„Не“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резултатът от провектата ще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print("Excellent!")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print("Excellent!")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print("Not excellent.")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Въвеждаме оценка и </a:t>
            </a:r>
            <a:r>
              <a:rPr lang="bg-BG" dirty="0" err="1" smtClean="0"/>
              <a:t>провеяваме</a:t>
            </a:r>
            <a:r>
              <a:rPr lang="bg-BG" dirty="0" smtClean="0"/>
              <a:t>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sv-SE" dirty="0" smtClean="0"/>
              <a:t>if</a:t>
            </a:r>
            <a:r>
              <a:rPr lang="en-US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146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print("Excellent!")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grade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3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Very bad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print("Not excellent.")</a:t>
            </a:r>
            <a:endParaRPr lang="it-IT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Табовете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Ако се влезе в </a:t>
            </a:r>
            <a:r>
              <a:rPr lang="sv-SE" sz="3000" dirty="0" smtClean="0"/>
              <a:t>if</a:t>
            </a:r>
            <a:r>
              <a:rPr lang="en-US" sz="3000" dirty="0" smtClean="0"/>
              <a:t>-a</a:t>
            </a:r>
            <a:r>
              <a:rPr lang="bg-BG" sz="3000" dirty="0" smtClean="0"/>
              <a:t>/</a:t>
            </a:r>
            <a:r>
              <a:rPr lang="sv-SE" sz="3000" dirty="0" smtClean="0"/>
              <a:t>else</a:t>
            </a:r>
            <a:r>
              <a:rPr lang="en-US" sz="3000" dirty="0" smtClean="0"/>
              <a:t>-</a:t>
            </a:r>
            <a:r>
              <a:rPr lang="bg-BG" sz="3000" dirty="0" smtClean="0"/>
              <a:t>то</a:t>
            </a:r>
            <a:r>
              <a:rPr lang="en-US" sz="3000" dirty="0" smtClean="0"/>
              <a:t>/</a:t>
            </a:r>
            <a:r>
              <a:rPr lang="en-US" sz="3000" dirty="0" err="1" smtClean="0"/>
              <a:t>elif</a:t>
            </a:r>
            <a:r>
              <a:rPr lang="en-US" sz="3000" dirty="0" smtClean="0"/>
              <a:t>-</a:t>
            </a:r>
            <a:r>
              <a:rPr lang="bg-BG" sz="3000" dirty="0" smtClean="0"/>
              <a:t>а </a:t>
            </a:r>
            <a:r>
              <a:rPr lang="bg-BG" sz="3000" dirty="0" smtClean="0"/>
              <a:t>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табулациите в 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print("banana")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print("bye")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color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("tomato")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"yellow":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print("banana")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print("bye")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5012" y="5572254"/>
            <a:ext cx="1466823" cy="547482"/>
          </a:xfrm>
          <a:prstGeom prst="wedgeRoundRectCallout">
            <a:avLst>
              <a:gd name="adj1" fmla="val 58662"/>
              <a:gd name="adj2" fmla="val -139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0: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print("even")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print("odd")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1511</Words>
  <Application>Microsoft Office PowerPoint</Application>
  <PresentationFormat>По избор</PresentationFormat>
  <Paragraphs>283</Paragraphs>
  <Slides>23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2017-02-06T12:54:14Z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