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428" r:id="rId12"/>
    <p:sldId id="425" r:id="rId13"/>
    <p:sldId id="426" r:id="rId14"/>
    <p:sldId id="439" r:id="rId15"/>
    <p:sldId id="431" r:id="rId16"/>
    <p:sldId id="429" r:id="rId17"/>
    <p:sldId id="441" r:id="rId18"/>
    <p:sldId id="349" r:id="rId19"/>
    <p:sldId id="445" r:id="rId20"/>
    <p:sldId id="413" r:id="rId21"/>
    <p:sldId id="414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6.png"/><Relationship Id="rId10" Type="http://schemas.openxmlformats.org/officeDocument/2006/relationships/image" Target="../media/image3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Събиране на числа</a:t>
            </a:r>
            <a:r>
              <a:rPr lang="en-US" dirty="0" smtClean="0"/>
              <a:t> (</a:t>
            </a:r>
            <a:r>
              <a:rPr lang="bg-BG" dirty="0" smtClean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print(result)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 smtClean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Аритметични операции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</a:rPr>
              <a:t>*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27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75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–делене </a:t>
            </a:r>
            <a:endParaRPr lang="en-US" sz="2800" b="1" i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целочислено деление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bg-BG" dirty="0"/>
              <a:t> и </a:t>
            </a:r>
            <a:r>
              <a:rPr lang="bg-BG" dirty="0" smtClean="0"/>
              <a:t>„</a:t>
            </a:r>
            <a:r>
              <a:rPr lang="bg-BG" dirty="0" err="1" smtClean="0"/>
              <a:t>стрингосване</a:t>
            </a:r>
            <a:r>
              <a:rPr lang="bg-BG" dirty="0" smtClean="0"/>
              <a:t>“</a:t>
            </a:r>
            <a:r>
              <a:rPr lang="en-US" dirty="0" smtClean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"Ivanova"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print(name)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print(sum)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пресмятаме числени изрази</a:t>
            </a:r>
          </a:p>
          <a:p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Пример: Изчисляване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expr = (3 + 5) * (4 – 2)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b)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h /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Trapezoid area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str(area))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въвежда радиуса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 smtClean="0"/>
              <a:t> </a:t>
            </a:r>
            <a:r>
              <a:rPr lang="bg-BG" dirty="0" smtClean="0"/>
              <a:t>на кръг и изчислява лицето и периметъра на кръга </a:t>
            </a:r>
            <a:r>
              <a:rPr lang="en-US" dirty="0" smtClean="0"/>
              <a:t>/</a:t>
            </a:r>
            <a:r>
              <a:rPr lang="bg-BG" dirty="0" smtClean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 smtClean="0"/>
              <a:t>Периметър </a:t>
            </a:r>
            <a:r>
              <a:rPr lang="bg-BG" dirty="0"/>
              <a:t>=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 smtClean="0"/>
              <a:t> * </a:t>
            </a:r>
            <a:r>
              <a:rPr lang="el-GR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 smtClean="0"/>
              <a:t> </a:t>
            </a:r>
            <a:r>
              <a:rPr lang="bg-BG" dirty="0"/>
              <a:t>*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</a:t>
            </a:r>
            <a:r>
              <a:rPr lang="bg-BG" dirty="0" smtClean="0"/>
              <a:t>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88947"/>
            <a:ext cx="10515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math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print("Enter circle radius. r = ")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print("Area = "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r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print("Perimeter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str(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8824" y="618619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≈</a:t>
            </a:r>
            <a:r>
              <a:rPr lang="bg-BG" sz="3200" dirty="0" smtClean="0"/>
              <a:t> </a:t>
            </a:r>
            <a:r>
              <a:rPr lang="en-US" sz="3200" dirty="0" smtClean="0"/>
              <a:t>3</a:t>
            </a:r>
            <a:r>
              <a:rPr lang="bg-BG" sz="3200" dirty="0" smtClean="0"/>
              <a:t>.</a:t>
            </a:r>
            <a:r>
              <a:rPr lang="en-US" sz="3200" dirty="0" smtClean="0"/>
              <a:t>14159265358979323846</a:t>
            </a:r>
            <a:r>
              <a:rPr lang="bg-BG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 smtClean="0"/>
              <a:t> е зададен с координатите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на два от своите срещуположни ъгъла</a:t>
            </a:r>
            <a:endParaRPr lang="en-US" sz="3200" dirty="0" smtClean="0"/>
          </a:p>
          <a:p>
            <a:pPr lvl="1"/>
            <a:r>
              <a:rPr lang="bg-BG" sz="3000" dirty="0" smtClean="0"/>
              <a:t>Да се пресметнат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 smtClean="0"/>
              <a:t> и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 smtClean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 smtClean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max(x1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x2) -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min(x1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x2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max(y1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y2) -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min(y1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* height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(width + height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 smtClean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846909"/>
            <a:ext cx="3713086" cy="1600200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92" y="2092022"/>
            <a:ext cx="4515012" cy="1519700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03" y="3132841"/>
            <a:ext cx="4419600" cy="17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Въвеждане на текст</a:t>
            </a:r>
            <a:endParaRPr lang="en-US" sz="3200" dirty="0" smtClean="0"/>
          </a:p>
          <a:p>
            <a:endParaRPr lang="bg-BG" sz="3200" dirty="0" smtClean="0"/>
          </a:p>
          <a:p>
            <a:r>
              <a:rPr lang="bg-BG" sz="3200" dirty="0" smtClean="0"/>
              <a:t>Въвеждане на число</a:t>
            </a:r>
          </a:p>
          <a:p>
            <a:endParaRPr lang="en-US" sz="3200" dirty="0" smtClean="0"/>
          </a:p>
          <a:p>
            <a:r>
              <a:rPr lang="bg-BG" sz="3200" dirty="0" smtClean="0"/>
              <a:t>Пресмятания с числа: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 smtClean="0"/>
              <a:t>Извеждане на текст по шаблон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str(3) + " + " + str(5) + " = " + str(3 + 5)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419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Променливи и типове данни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Печатане </a:t>
            </a:r>
            <a:r>
              <a:rPr lang="bg-BG" dirty="0"/>
              <a:t>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</a:t>
            </a:r>
            <a:r>
              <a:rPr lang="bg-BG" dirty="0" smtClean="0"/>
              <a:t>операции</a:t>
            </a:r>
            <a:endParaRPr lang="en-US" dirty="0" smtClean="0"/>
          </a:p>
          <a:p>
            <a:pPr marL="723900" lvl="1" indent="-368300"/>
            <a:r>
              <a:rPr lang="bg-BG" dirty="0" smtClean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</a:t>
            </a:r>
            <a:r>
              <a:rPr lang="bg-BG" dirty="0"/>
              <a:t>с прости пресмятания с </a:t>
            </a:r>
            <a:r>
              <a:rPr lang="bg-BG" dirty="0" smtClean="0"/>
              <a:t>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пресмятане на лице на квадрат със страна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int(input())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 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 smtClean="0"/>
              <a:t> </a:t>
            </a:r>
            <a:r>
              <a:rPr lang="bg-BG" dirty="0" smtClean="0"/>
              <a:t>се записват в компютърната памет в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 smtClean="0"/>
              <a:t> 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Дефиниране на променлива и присвояване на стойност: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След обработка данните се записват отново в променливи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Пресмятания в програмирането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570412" y="4111972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073433" y="5374751"/>
            <a:ext cx="2452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 smtClean="0"/>
              <a:t>съхраняват стойност 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 smtClean="0"/>
              <a:t>Число,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примери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 smtClean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dirty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 smtClean="0"/>
              <a:t>Тип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bg-BG" dirty="0" smtClean="0"/>
              <a:t>стринг)</a:t>
            </a:r>
            <a:r>
              <a:rPr lang="en-US" dirty="0"/>
              <a:t>: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 smtClean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дробно число</a:t>
            </a:r>
            <a:r>
              <a:rPr lang="en-US" sz="3200" dirty="0" smtClean="0"/>
              <a:t> </a:t>
            </a:r>
            <a:r>
              <a:rPr lang="bg-BG" sz="3200" dirty="0" smtClean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    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inches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print("Centimeters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centimeters)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9705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Четене на текст (стринг) от конзолата:</a:t>
            </a:r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937595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429000"/>
            <a:ext cx="10668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rint(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"!")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1041412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можем да ги съединим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такива, използвайки оператор +. Можем да </a:t>
            </a:r>
            <a:r>
              <a:rPr lang="it-IT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стрингосваме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други типове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9824" y="2152192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it-IT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"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+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str(age)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"-years old person from "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"."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824" y="613006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judge.softuni.bg/Contests/Practice/Index/151#3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311901"/>
            <a:ext cx="4037880" cy="1400232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632697"/>
            <a:ext cx="4230896" cy="1503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781974"/>
            <a:ext cx="5444453" cy="24600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scene3d>
            <a:camera prst="perspectiveContrastingLeftFacing">
              <a:rot lat="300000" lon="1800000" rev="0"/>
            </a:camera>
            <a:lightRig rig="soft" dir="t"/>
          </a:scene3d>
          <a:sp3d contourW="12700" prstMaterial="matte"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1164</Words>
  <Application>Microsoft Office PowerPoint</Application>
  <PresentationFormat>По избор</PresentationFormat>
  <Paragraphs>209</Paragraphs>
  <Slides>20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прости изчисления</vt:lpstr>
      <vt:lpstr>Аритметични операции: + и -</vt:lpstr>
      <vt:lpstr>Аритметични операции: * и /</vt:lpstr>
      <vt:lpstr>Съединяване на текст и число</vt:lpstr>
      <vt:lpstr>Числени изрази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2017-02-06T14:04:47Z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