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26" r:id="rId14"/>
    <p:sldId id="439" r:id="rId15"/>
    <p:sldId id="431" r:id="rId16"/>
    <p:sldId id="429" r:id="rId17"/>
    <p:sldId id="441" r:id="rId18"/>
    <p:sldId id="349" r:id="rId19"/>
    <p:sldId id="445" r:id="rId20"/>
    <p:sldId id="413" r:id="rId21"/>
    <p:sldId id="41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*,</a:t>
            </a:r>
            <a:r>
              <a:rPr lang="bg-BG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bg-BG" smtClean="0">
                <a:latin typeface="Consolas" panose="020B0609020204030204" pitchFamily="49" charset="0"/>
              </a:rPr>
              <a:t>, // и %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75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деление 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 деление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остатък при целочислено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bg-BG" dirty="0"/>
              <a:t> и </a:t>
            </a:r>
            <a:r>
              <a:rPr lang="bg-BG" dirty="0" smtClean="0"/>
              <a:t>'</a:t>
            </a:r>
            <a:r>
              <a:rPr lang="bg-BG" dirty="0" err="1" smtClean="0"/>
              <a:t>стрингосване</a:t>
            </a:r>
            <a:r>
              <a:rPr lang="bg-BG" dirty="0" smtClean="0"/>
              <a:t>'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='Ivanova'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@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print(name)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sum is: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print(sum)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Пример: 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 = (3 + 5) * (4 – 2)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h /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print('Trapezoid area =' + str(area))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8947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math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'Enter circle radius. r ='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 + 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824" y="618619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*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(width +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877520"/>
            <a:ext cx="3713086" cy="1538977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55" y="2419021"/>
            <a:ext cx="4515012" cy="1514651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8964" y="2761718"/>
            <a:ext cx="2751391" cy="214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str(3) + ' + ' + str(5) + ' = ' + str(3 + 5)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712" y="1472033"/>
            <a:ext cx="8097481" cy="46759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</a:t>
            </a:r>
            <a:r>
              <a:rPr lang="bg-BG" dirty="0" smtClean="0"/>
              <a:t>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 smtClean="0"/>
          </a:p>
          <a:p>
            <a:pPr>
              <a:spcBef>
                <a:spcPts val="1200"/>
              </a:spcBef>
            </a:pP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8824" y="4158288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int(input('a = '))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rint('Square =',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4" y="2058526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 text'))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570412" y="4111972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073433" y="5448839"/>
            <a:ext cx="2452800" cy="578882"/>
          </a:xfrm>
          <a:prstGeom prst="wedgeRoundRectCallout">
            <a:avLst>
              <a:gd name="adj1" fmla="val -70690"/>
              <a:gd name="adj2" fmla="val -66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'Здрасти'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0386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print('Centimeters =', centimeters)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003772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= float(input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010426"/>
            <a:ext cx="1082357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bg-BG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8824" y="4495860"/>
            <a:ext cx="106680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'Hello, ' 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'!')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041412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 можем да съединим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такива, използвайки оператор +. Можем да </a:t>
            </a:r>
            <a:r>
              <a:rPr lang="it-IT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стрингосваме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други типове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9824" y="2152192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print('You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 ' 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a 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'-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 old person from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824" y="61300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479121"/>
            <a:ext cx="4037880" cy="106579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826098"/>
            <a:ext cx="4230896" cy="1116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2464126"/>
            <a:ext cx="5444453" cy="10957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scene3d>
            <a:camera prst="perspectiveContrastingLeftFacing">
              <a:rot lat="300000" lon="1800000" rev="0"/>
            </a:camera>
            <a:lightRig rig="soft" dir="t"/>
          </a:scene3d>
          <a:sp3d contourW="12700"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1177</Words>
  <Application>Microsoft Office PowerPoint</Application>
  <PresentationFormat>По избор</PresentationFormat>
  <Paragraphs>212</Paragraphs>
  <Slides>20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*, /, // и %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2017-03-29T15:38:47Z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