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9" r:id="rId16"/>
    <p:sldId id="453" r:id="rId17"/>
    <p:sldId id="433" r:id="rId18"/>
    <p:sldId id="454" r:id="rId19"/>
    <p:sldId id="451" r:id="rId20"/>
    <p:sldId id="452" r:id="rId21"/>
    <p:sldId id="441" r:id="rId22"/>
    <p:sldId id="427" r:id="rId23"/>
    <p:sldId id="428" r:id="rId24"/>
    <p:sldId id="429" r:id="rId25"/>
    <p:sldId id="417" r:id="rId26"/>
    <p:sldId id="442" r:id="rId27"/>
    <p:sldId id="349" r:id="rId28"/>
    <p:sldId id="458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</a:t>
            </a:r>
            <a:r>
              <a:rPr lang="en-US" sz="1000" u="sng" dirty="0" smtClean="0">
                <a:hlinkClick r:id="rId2"/>
              </a:rPr>
              <a:t>:#softuni.org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http:#softuni.org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</a:t>
            </a:r>
            <a:r>
              <a:rPr lang="en-US" sz="1800" dirty="0" smtClean="0">
                <a:hlinkClick r:id="rId8"/>
              </a:rPr>
              <a:t>:#softuni.bg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'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'И'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x1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&lt;= x2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8; y = 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= 2; y1 = -3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= 12; y2 = 3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print('Inside')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print('Outside')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'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'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'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'ИЛИ'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'kiwi':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print('fruit')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'плод или зеленчук':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input()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'kiwi'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'cherry'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'lemon'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'grapes'):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print('fruit')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'tomato'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'cucumber'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'pepper'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'carrot'):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print('vegetable')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print('unknown')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Логическо </a:t>
            </a:r>
            <a:r>
              <a:rPr lang="bg-BG" dirty="0" smtClean="0"/>
              <a:t>'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 </a:t>
            </a:r>
            <a:r>
              <a:rPr lang="bg-BG" dirty="0" smtClean="0"/>
              <a:t>'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bg-BG" dirty="0" smtClean="0"/>
              <a:t>) </a:t>
            </a:r>
            <a:r>
              <a:rPr lang="bg-BG" dirty="0"/>
              <a:t>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точно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Логическо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girl1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girl2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girl1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'out'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girl2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'out':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print('Go out!')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print('Stay at home!')</a:t>
            </a:r>
          </a:p>
        </p:txBody>
      </p:sp>
    </p:spTree>
    <p:extLst>
      <p:ext uri="{BB962C8B-B14F-4D97-AF65-F5344CB8AC3E}">
        <p14:creationId xmlns:p14="http://schemas.microsoft.com/office/powerpoint/2010/main" val="12364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 num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print('invalid')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or x == x2)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and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or y == y2)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and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print('Border')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print('Border')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:#judge.softuni.bg/Contests/Practice/Index/153#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8113" y="1498116"/>
            <a:ext cx="6742197" cy="4447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', 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', логическо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'saturday'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'sunday':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elif 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1.25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more fruits come here 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'monday'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'wednesday'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'thursday'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'friday'):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#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'sofia':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0.05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500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comission 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0.07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'varna'):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'plovdiv'):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print(round(sales * commission, 2))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print('error')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sz="3200" dirty="0"/>
              <a:t> 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condition2: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print('Point on the left or right side.')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https:#softuni.bg/courses/programming-basics/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1224" y="2133600"/>
            <a:ext cx="10363200" cy="4459682"/>
            <a:chOff x="989012" y="1813980"/>
            <a:chExt cx="10363200" cy="4459682"/>
          </a:xfrm>
        </p:grpSpPr>
        <p:sp>
          <p:nvSpPr>
            <p:cNvPr id="10" name="Rectangle 9"/>
            <p:cNvSpPr/>
            <p:nvPr/>
          </p:nvSpPr>
          <p:spPr>
            <a:xfrm>
              <a:off x="1751012" y="2371851"/>
              <a:ext cx="9144000" cy="220014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89012" y="1813980"/>
              <a:ext cx="10363200" cy="44596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condition1: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condition2: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print('condition2 valid')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print('condition2 not valid')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print('condition1 valid')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print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('condition1 not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</a:t>
              </a:r>
              <a:r>
                <a:rPr lang="sv-SE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')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4812" y="2070309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 smtClean="0"/>
              <a:t>' </a:t>
            </a:r>
            <a:r>
              <a:rPr lang="en-US" sz="3000" dirty="0"/>
              <a:t>– </a:t>
            </a:r>
            <a:r>
              <a:rPr lang="bg-BG" sz="3000" dirty="0"/>
              <a:t>мъж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 smtClean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 smtClean="0"/>
              <a:t>' </a:t>
            </a:r>
            <a:r>
              <a:rPr lang="bg-BG" sz="3000" dirty="0"/>
              <a:t>– момче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 smtClean="0"/>
              <a:t>')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 smtClean="0"/>
              <a:t>' </a:t>
            </a:r>
            <a:r>
              <a:rPr lang="bg-BG" sz="3000" dirty="0"/>
              <a:t>– жена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 smtClean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 smtClean="0"/>
              <a:t>' </a:t>
            </a:r>
            <a:r>
              <a:rPr lang="bg-BG" sz="3000" dirty="0"/>
              <a:t>– момиче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 smtClean="0"/>
              <a:t>')</a:t>
            </a:r>
            <a:r>
              <a:rPr lang="bg-BG" sz="3000" dirty="0" smtClean="0"/>
              <a:t> </a:t>
            </a:r>
            <a:r>
              <a:rPr lang="bg-BG" sz="3000" dirty="0"/>
              <a:t>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print('Master')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== 'f':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print('Miss')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print('Mr.')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print('Ms.')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quantity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'sofia':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product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'coffee':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…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'varna':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'plovdiv':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finish this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9411" y="5213996"/>
            <a:ext cx="11809413" cy="1236099"/>
          </a:xfrm>
        </p:spPr>
        <p:txBody>
          <a:bodyPr/>
          <a:lstStyle/>
          <a:p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sz="3600" dirty="0"/>
              <a:t> 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sz="3600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1791</Words>
  <Application>Microsoft Office PowerPoint</Application>
  <PresentationFormat>По избор</PresentationFormat>
  <Paragraphs>391</Paragraphs>
  <Slides>29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'И'</vt:lpstr>
      <vt:lpstr>Пример: Точка в правоъгълник</vt:lpstr>
      <vt:lpstr>Логическо 'ИЛИ'</vt:lpstr>
      <vt:lpstr>Пример: Плод или зеленчук?</vt:lpstr>
      <vt:lpstr>Логическо 'ИЗКЛЮЧВАЩО ИЛИ' 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2017-02-14T17:23:33Z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