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</a:t>
            </a:r>
            <a:r>
              <a:rPr lang="en-US" sz="1000" u="sng" dirty="0" smtClean="0">
                <a:hlinkClick r:id="rId2"/>
              </a:rPr>
              <a:t>:#softuni.org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http:#softuni.org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</a:t>
            </a:r>
            <a:r>
              <a:rPr lang="en-US" sz="1800" dirty="0" smtClean="0">
                <a:hlinkClick r:id="rId8"/>
              </a:rPr>
              <a:t>:#softuni.bg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8; 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y1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12; y2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print("Inside")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print("Outside")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print("fruit")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"banana"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"apple"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"lemon"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grapes"):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carrot"):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girl1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girl2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"out"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"out":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print("Go out!")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print("Stay at home!")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print("invalid")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print("Border")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:#judge.softuni.bg/Contests/Practice/Index/153#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</a:t>
            </a:r>
            <a:r>
              <a:rPr lang="bg-BG" dirty="0" smtClean="0"/>
              <a:t>логическо "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</a:t>
            </a:r>
            <a:r>
              <a:rPr lang="bg-BG" dirty="0" smtClean="0"/>
              <a:t>проверки</a:t>
            </a:r>
            <a:endParaRPr lang="bg-B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"saturday"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"monday"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"tuesday"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friday"):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print(round(sales * commission, 2))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print("error")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print("Point on the left or right side.")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https:#softuni.bg/courses/programming-basics/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3271665"/>
            <a:chOff x="989012" y="1813980"/>
            <a:chExt cx="10363200" cy="3271665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327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print("condition2 valid")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print("condition2 not valid")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print("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</a:t>
              </a: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"f":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print("Miss")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f":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sofia":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finish this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12567"/>
          </a:xfrm>
        </p:spPr>
        <p:txBody>
          <a:bodyPr/>
          <a:lstStyle/>
          <a:p>
            <a:r>
              <a:rPr lang="bg-BG" sz="3600" dirty="0"/>
              <a:t>Логическо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/>
              <a:t>", логическо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",</a:t>
            </a:r>
            <a:r>
              <a:rPr lang="bg-BG" sz="3600" dirty="0" smtClean="0"/>
              <a:t> </a:t>
            </a:r>
            <a:r>
              <a:rPr lang="bg-BG" sz="3600" dirty="0"/>
              <a:t>логическо </a:t>
            </a:r>
            <a:r>
              <a:rPr lang="bg-BG" sz="3600" dirty="0" smtClean="0"/>
              <a:t>"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", 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1839</Words>
  <Application>Microsoft Office PowerPoint</Application>
  <PresentationFormat>По избор</PresentationFormat>
  <Paragraphs>389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"ИЗКЛЮЧВАЩО ИЛИ"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2017-02-06T13:05:03Z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