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27" r:id="rId25"/>
    <p:sldId id="412" r:id="rId26"/>
    <p:sldId id="413" r:id="rId27"/>
    <p:sldId id="41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n-row col++)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col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col++)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*")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n -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 ', 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(n+1) /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n /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</a:t>
            </a:r>
            <a:r>
              <a:rPr lang="bg-BG" smtClean="0"/>
              <a:t>по-сложни фигури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(n-1) /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leftRight--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</a:t>
            </a:r>
            <a:r>
              <a:rPr lang="bg-BG" sz="3200" dirty="0" smtClean="0"/>
              <a:t>използваме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bg-BG" sz="3200" dirty="0" smtClean="0"/>
              <a:t>цикли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729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n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 = 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 &lt;= </a:t>
            </a:r>
            <a:r>
              <a:rPr lang="sv-SE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 += 1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+= 1</a:t>
            </a:r>
            <a:endParaRPr lang="en-US" sz="26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dirty="0" smtClean="0"/>
              <a:t>цикъл </a:t>
            </a:r>
            <a:r>
              <a:rPr lang="bg-BG" dirty="0" smtClean="0"/>
              <a:t>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("*" * 10)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+= 1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68" y="2057400"/>
            <a:ext cx="3397956" cy="29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n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+= 1</a:t>
            </a:r>
            <a:endParaRPr lang="en-US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75" y="3240780"/>
            <a:ext cx="5715159" cy="24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72015" y="5031033"/>
            <a:ext cx="3898542" cy="10205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9559" y="4264048"/>
            <a:ext cx="9854484" cy="236535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i &lt; n: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 = 0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j &lt; m: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j +=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 += 1  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3854"/>
              <a:gd name="adj2" fmla="val 143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n -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1729</Words>
  <Application>Microsoft Office PowerPoint</Application>
  <PresentationFormat>По избор</PresentationFormat>
  <Paragraphs>406</Paragraphs>
  <Slides>26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2017-02-06T19:39:04Z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