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823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1957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1845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5727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493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134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08895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2323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231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707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945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919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412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908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94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210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764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249CA0-6412-492B-B042-7738281635E2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35B2788-1A36-47D2-95A3-98D691A8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4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1300" y="2028110"/>
            <a:ext cx="637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Welcome to </a:t>
            </a:r>
          </a:p>
          <a:p>
            <a:pPr algn="ctr"/>
            <a:r>
              <a:rPr lang="en-US" sz="40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Algorithm Presentation</a:t>
            </a:r>
            <a:endParaRPr lang="en-US" sz="40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58787"/>
            <a:ext cx="1584325" cy="911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662" y="3810000"/>
            <a:ext cx="963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Presenting Algorithm Research Paper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93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85800"/>
            <a:ext cx="64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7900" y="2463800"/>
            <a:ext cx="745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Based on the time complexity and </a:t>
            </a:r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Analyzing 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we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stand on a decision that the </a:t>
            </a:r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Greedy Algorithm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is 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better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 than the 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Dijkstra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503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527300"/>
            <a:ext cx="641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Thank y  u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489700" y="2946231"/>
            <a:ext cx="444500" cy="431969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0000" y="68580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Meet The Team</a:t>
            </a:r>
            <a:endParaRPr lang="en-US" sz="36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t="11070" r="17150" b="25955"/>
          <a:stretch/>
        </p:blipFill>
        <p:spPr>
          <a:xfrm>
            <a:off x="7469238" y="2113594"/>
            <a:ext cx="1890662" cy="19177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2113594"/>
            <a:ext cx="1955800" cy="195771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6109519" y="4318000"/>
            <a:ext cx="461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Abruna Afrin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191-15-12303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Algorithm Analyzer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350" y="4318000"/>
            <a:ext cx="344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SIUM BIN NOOR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191-15-12516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Theoretical Introducer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0" y="508218"/>
            <a:ext cx="1431990" cy="8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03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700" y="10541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Paper Discussion Topics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4600" y="1866900"/>
            <a:ext cx="4305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Introduction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  <a:latin typeface="Tw Cen MT" panose="020B0602020104020603" pitchFamily="34" charset="0"/>
              </a:rPr>
              <a:t>Dijkstra </a:t>
            </a: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Algorithm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  <a:latin typeface="Tw Cen MT" panose="020B0602020104020603" pitchFamily="34" charset="0"/>
              </a:rPr>
              <a:t>Greedy </a:t>
            </a: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Algorithm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  <a:latin typeface="Tw Cen MT" panose="020B0602020104020603" pitchFamily="34" charset="0"/>
              </a:rPr>
              <a:t>Graphical Difference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b="1" dirty="0" smtClean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Analyzing Algorithm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Conclusion 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714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711200"/>
            <a:ext cx="5956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  <a:p>
            <a:pPr algn="ctr"/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A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process or set of rules to be followed in calculations or other problem-solving operations, especially by a computer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.</a:t>
            </a:r>
          </a:p>
          <a:p>
            <a:pPr>
              <a:buClr>
                <a:srgbClr val="FFFF00"/>
              </a:buClr>
            </a:pPr>
            <a:endParaRPr lang="en-US" sz="24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13100" y="3784600"/>
            <a:ext cx="1841500" cy="10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Dijkstra</a:t>
            </a:r>
            <a:endParaRPr lang="en-US" sz="28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50000" y="3784600"/>
            <a:ext cx="1841500" cy="101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Greedy</a:t>
            </a:r>
            <a:endParaRPr lang="en-US" sz="2800" b="1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300" y="3931285"/>
            <a:ext cx="78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&amp;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008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8600" y="660489"/>
            <a:ext cx="626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Dijkstra</a:t>
            </a:r>
            <a:r>
              <a:rPr lang="en-US" sz="3600" b="1" dirty="0">
                <a:solidFill>
                  <a:srgbClr val="FFFF00"/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Algorithm</a:t>
            </a:r>
          </a:p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65200" y="1559530"/>
            <a:ext cx="787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Dijkstra </a:t>
            </a: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Algorithm is an algorithm which is used to find the shortest distance between two nodes in a graph.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80506"/>
            <a:ext cx="5514204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600" y="2704684"/>
            <a:ext cx="542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Graph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884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0200" y="660400"/>
            <a:ext cx="591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Greedy Algorithm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100" y="1555929"/>
            <a:ext cx="939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  <a:latin typeface="Tw Cen MT" panose="020B0602020104020603" pitchFamily="34" charset="0"/>
              </a:rPr>
              <a:t>Greedy is an algorithmic paradigm that builds up a solution piece by piece, always choosing the next piece that offers the most obvious and immediate </a:t>
            </a:r>
            <a:r>
              <a:rPr lang="en-US" sz="24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benefit.</a:t>
            </a:r>
            <a:endParaRPr lang="en-US" sz="24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64" y="3772259"/>
            <a:ext cx="5233836" cy="2425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00" y="3111858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Graph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1828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85800"/>
            <a:ext cx="641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Analyzing </a:t>
            </a:r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Algorithm (</a:t>
            </a:r>
            <a:r>
              <a:rPr lang="en-US" sz="3600" b="1" dirty="0" smtClean="0">
                <a:solidFill>
                  <a:srgbClr val="FFC000"/>
                </a:solidFill>
                <a:latin typeface="Tw Cen MT" panose="020B0602020104020603" pitchFamily="34" charset="0"/>
              </a:rPr>
              <a:t>Dijkstra</a:t>
            </a:r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700" y="1886129"/>
            <a:ext cx="397510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function Dijkstra (Graph, source):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[source]  = 0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for each vertex v in Graph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if v ≠ source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[v]  = infinity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 previous[v]  = undefined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end if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add v to Q                   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end for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while Q is not empty:            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u = vertex in Q with min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[u]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remove u from Q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</a:t>
            </a:r>
          </a:p>
          <a:p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6197600" y="19431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for each neighbor v of u:   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alt =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[u] + length (u, v)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if alt &lt;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[v]:             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   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[v]  = alt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    previous[v]  = u 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    end if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    end for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end while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    return </a:t>
            </a:r>
            <a:r>
              <a:rPr lang="en-US" dirty="0" err="1">
                <a:solidFill>
                  <a:srgbClr val="FFFF00"/>
                </a:solidFill>
                <a:latin typeface="Tw Cen MT" panose="020B0602020104020603" pitchFamily="34" charset="0"/>
              </a:rPr>
              <a:t>dist</a:t>
            </a:r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[], previous []</a:t>
            </a:r>
          </a:p>
          <a:p>
            <a:r>
              <a:rPr lang="en-US" dirty="0">
                <a:solidFill>
                  <a:srgbClr val="FFFF00"/>
                </a:solidFill>
                <a:latin typeface="Tw Cen MT" panose="020B0602020104020603" pitchFamily="34" charset="0"/>
              </a:rPr>
              <a:t>  end function</a:t>
            </a:r>
          </a:p>
        </p:txBody>
      </p:sp>
    </p:spTree>
    <p:extLst>
      <p:ext uri="{BB962C8B-B14F-4D97-AF65-F5344CB8AC3E}">
        <p14:creationId xmlns:p14="http://schemas.microsoft.com/office/powerpoint/2010/main" val="80911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85800"/>
            <a:ext cx="641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Analyzing </a:t>
            </a:r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Algorithm (</a:t>
            </a:r>
            <a:r>
              <a:rPr lang="en-US" sz="3600" b="1" dirty="0" smtClean="0">
                <a:solidFill>
                  <a:srgbClr val="FFC000"/>
                </a:solidFill>
                <a:latin typeface="Tw Cen MT" panose="020B0602020104020603" pitchFamily="34" charset="0"/>
              </a:rPr>
              <a:t>Greedy</a:t>
            </a:r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1886129"/>
            <a:ext cx="9613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current_distance = 0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current_stop = 0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stops = []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while current! = Dhaka: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next_stop = 0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while distance(next_stop) - current_distance &lt;= </a:t>
            </a:r>
            <a:r>
              <a:rPr lang="en-US" sz="20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m</a:t>
            </a:r>
            <a:endParaRPr lang="en-US" sz="20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  next_stop = next_stop + 1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next_stop = next_stop - 1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 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current_stop = next_stop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current_distance = distance(</a:t>
            </a:r>
            <a:r>
              <a:rPr lang="en-US" sz="2000" dirty="0" err="1">
                <a:solidFill>
                  <a:srgbClr val="FFFF00"/>
                </a:solidFill>
                <a:latin typeface="Tw Cen MT" panose="020B0602020104020603" pitchFamily="34" charset="0"/>
              </a:rPr>
              <a:t>current_stop</a:t>
            </a:r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)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  add next_stop to stops</a:t>
            </a:r>
          </a:p>
          <a:p>
            <a:r>
              <a:rPr lang="en-US" sz="2000" dirty="0">
                <a:solidFill>
                  <a:srgbClr val="FFFF00"/>
                </a:solidFill>
                <a:latin typeface="Tw Cen MT" panose="020B0602020104020603" pitchFamily="34" charset="0"/>
              </a:rPr>
              <a:t>return stops</a:t>
            </a:r>
          </a:p>
        </p:txBody>
      </p:sp>
    </p:spTree>
    <p:extLst>
      <p:ext uri="{BB962C8B-B14F-4D97-AF65-F5344CB8AC3E}">
        <p14:creationId xmlns:p14="http://schemas.microsoft.com/office/powerpoint/2010/main" val="3655773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85800"/>
            <a:ext cx="64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Complexity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2413000"/>
            <a:ext cx="6337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Dijkstra Algorithm </a:t>
            </a:r>
            <a:r>
              <a:rPr lang="en-US" sz="2800" dirty="0">
                <a:solidFill>
                  <a:srgbClr val="FFFF00"/>
                </a:solidFill>
                <a:latin typeface="Tw Cen MT" panose="020B0602020104020603" pitchFamily="34" charset="0"/>
              </a:rPr>
              <a:t>has complexity O(n^2).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00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FF00"/>
                </a:solidFill>
                <a:latin typeface="Tw Cen MT" panose="020B0602020104020603" pitchFamily="34" charset="0"/>
              </a:rPr>
              <a:t>Greedy Algorithm </a:t>
            </a:r>
            <a:r>
              <a:rPr lang="en-US" sz="2800" dirty="0">
                <a:solidFill>
                  <a:srgbClr val="FFFF00"/>
                </a:solidFill>
                <a:latin typeface="Tw Cen MT" panose="020B0602020104020603" pitchFamily="34" charset="0"/>
              </a:rPr>
              <a:t>has complexity O(n).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964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288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Tw Cen MT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Sium Noor</dc:creator>
  <cp:lastModifiedBy>Sium Noor</cp:lastModifiedBy>
  <cp:revision>8</cp:revision>
  <dcterms:created xsi:type="dcterms:W3CDTF">2020-08-12T14:19:27Z</dcterms:created>
  <dcterms:modified xsi:type="dcterms:W3CDTF">2020-08-12T15:30:59Z</dcterms:modified>
</cp:coreProperties>
</file>