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5"/>
  </p:notesMasterIdLst>
  <p:handoutMasterIdLst>
    <p:handoutMasterId r:id="rId16"/>
  </p:handoutMasterIdLst>
  <p:sldIdLst>
    <p:sldId id="350" r:id="rId5"/>
    <p:sldId id="352" r:id="rId6"/>
    <p:sldId id="361" r:id="rId7"/>
    <p:sldId id="362" r:id="rId8"/>
    <p:sldId id="366" r:id="rId9"/>
    <p:sldId id="369" r:id="rId10"/>
    <p:sldId id="365" r:id="rId11"/>
    <p:sldId id="355" r:id="rId12"/>
    <p:sldId id="356" r:id="rId13"/>
    <p:sldId id="368" r:id="rId14"/>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9" autoAdjust="0"/>
    <p:restoredTop sz="95226" autoAdjust="0"/>
  </p:normalViewPr>
  <p:slideViewPr>
    <p:cSldViewPr snapToGrid="0">
      <p:cViewPr varScale="1">
        <p:scale>
          <a:sx n="103" d="100"/>
          <a:sy n="103" d="100"/>
        </p:scale>
        <p:origin x="88" y="300"/>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6" d="100"/>
          <a:sy n="96" d="100"/>
        </p:scale>
        <p:origin x="289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E6D13E5-4CEC-3A4A-8E5D-AFCEE7512EEC}"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B6CDBB4D-69F7-47D6-8DA1-364ECBF512FA}" type="datetime1">
              <a:rPr lang="zh-CN" altLang="en-US" smtClean="0"/>
              <a:t>2023/6/29</a:t>
            </a:fld>
            <a:endParaRPr lang="zh-CN" altLang="en-US">
              <a:latin typeface="Microsoft YaHei UI" panose="020B0503020204020204" pitchFamily="34" charset="-122"/>
              <a:ea typeface="Microsoft YaHei UI" panose="020B0503020204020204" pitchFamily="34" charset="-122"/>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a:latin typeface="Microsoft YaHei UI" panose="020B0503020204020204" pitchFamily="34" charset="-122"/>
              <a:ea typeface="Microsoft YaHei UI" panose="020B0503020204020204" pitchFamily="34" charset="-122"/>
            </a:endParaRPr>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A89C7E07-3C67-C64C-8DA0-0404F6303970}" type="slidenum">
              <a:rPr lang="en-US" altLang="zh-CN" smtClean="0"/>
              <a:p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A89C7E07-3C67-C64C-8DA0-0404F6303970}" type="slidenum">
              <a:rPr lang="en-US" altLang="zh-CN" smtClean="0"/>
              <a:t>1</a:t>
            </a:fld>
            <a:endParaRPr lang="zh-CN" altLang="en-US"/>
          </a:p>
        </p:txBody>
      </p:sp>
    </p:spTree>
    <p:extLst>
      <p:ext uri="{BB962C8B-B14F-4D97-AF65-F5344CB8AC3E}">
        <p14:creationId xmlns:p14="http://schemas.microsoft.com/office/powerpoint/2010/main" val="27316277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A89C7E07-3C67-C64C-8DA0-0404F6303970}" type="slidenum">
              <a:rPr lang="en-US" altLang="zh-CN" smtClean="0"/>
              <a:t>10</a:t>
            </a:fld>
            <a:endParaRPr lang="zh-CN" altLang="en-US"/>
          </a:p>
        </p:txBody>
      </p:sp>
    </p:spTree>
    <p:extLst>
      <p:ext uri="{BB962C8B-B14F-4D97-AF65-F5344CB8AC3E}">
        <p14:creationId xmlns:p14="http://schemas.microsoft.com/office/powerpoint/2010/main" val="2419492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A89C7E07-3C67-C64C-8DA0-0404F6303970}" type="slidenum">
              <a:rPr lang="en-US" altLang="zh-CN" smtClean="0"/>
              <a:t>2</a:t>
            </a:fld>
            <a:endParaRPr lang="zh-CN" altLang="en-US"/>
          </a:p>
        </p:txBody>
      </p:sp>
    </p:spTree>
    <p:extLst>
      <p:ext uri="{BB962C8B-B14F-4D97-AF65-F5344CB8AC3E}">
        <p14:creationId xmlns:p14="http://schemas.microsoft.com/office/powerpoint/2010/main" val="2997261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A89C7E07-3C67-C64C-8DA0-0404F6303970}" type="slidenum">
              <a:rPr lang="en-US" altLang="zh-CN" smtClean="0"/>
              <a:t>3</a:t>
            </a:fld>
            <a:endParaRPr lang="zh-CN" altLang="en-US"/>
          </a:p>
        </p:txBody>
      </p:sp>
    </p:spTree>
    <p:extLst>
      <p:ext uri="{BB962C8B-B14F-4D97-AF65-F5344CB8AC3E}">
        <p14:creationId xmlns:p14="http://schemas.microsoft.com/office/powerpoint/2010/main" val="3005262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A89C7E07-3C67-C64C-8DA0-0404F6303970}" type="slidenum">
              <a:rPr lang="en-US" altLang="zh-CN" smtClean="0"/>
              <a:t>4</a:t>
            </a:fld>
            <a:endParaRPr lang="zh-CN" altLang="en-US"/>
          </a:p>
        </p:txBody>
      </p:sp>
    </p:spTree>
    <p:extLst>
      <p:ext uri="{BB962C8B-B14F-4D97-AF65-F5344CB8AC3E}">
        <p14:creationId xmlns:p14="http://schemas.microsoft.com/office/powerpoint/2010/main" val="2064882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A89C7E07-3C67-C64C-8DA0-0404F6303970}" type="slidenum">
              <a:rPr lang="en-US" altLang="zh-CN" smtClean="0"/>
              <a:t>5</a:t>
            </a:fld>
            <a:endParaRPr lang="zh-CN" altLang="en-US"/>
          </a:p>
        </p:txBody>
      </p:sp>
    </p:spTree>
    <p:extLst>
      <p:ext uri="{BB962C8B-B14F-4D97-AF65-F5344CB8AC3E}">
        <p14:creationId xmlns:p14="http://schemas.microsoft.com/office/powerpoint/2010/main" val="2958062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A89C7E07-3C67-C64C-8DA0-0404F6303970}" type="slidenum">
              <a:rPr lang="en-US" altLang="zh-CN" smtClean="0"/>
              <a:t>6</a:t>
            </a:fld>
            <a:endParaRPr lang="zh-CN" altLang="en-US"/>
          </a:p>
        </p:txBody>
      </p:sp>
    </p:spTree>
    <p:extLst>
      <p:ext uri="{BB962C8B-B14F-4D97-AF65-F5344CB8AC3E}">
        <p14:creationId xmlns:p14="http://schemas.microsoft.com/office/powerpoint/2010/main" val="3768920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A89C7E07-3C67-C64C-8DA0-0404F6303970}" type="slidenum">
              <a:rPr lang="en-US" altLang="zh-CN" smtClean="0"/>
              <a:t>7</a:t>
            </a:fld>
            <a:endParaRPr lang="zh-CN" altLang="en-US"/>
          </a:p>
        </p:txBody>
      </p:sp>
    </p:spTree>
    <p:extLst>
      <p:ext uri="{BB962C8B-B14F-4D97-AF65-F5344CB8AC3E}">
        <p14:creationId xmlns:p14="http://schemas.microsoft.com/office/powerpoint/2010/main" val="3507899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A89C7E07-3C67-C64C-8DA0-0404F6303970}" type="slidenum">
              <a:rPr lang="en-US" altLang="zh-CN" smtClean="0"/>
              <a:t>8</a:t>
            </a:fld>
            <a:endParaRPr lang="zh-CN" altLang="en-US"/>
          </a:p>
        </p:txBody>
      </p:sp>
    </p:spTree>
    <p:extLst>
      <p:ext uri="{BB962C8B-B14F-4D97-AF65-F5344CB8AC3E}">
        <p14:creationId xmlns:p14="http://schemas.microsoft.com/office/powerpoint/2010/main" val="2052309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A89C7E07-3C67-C64C-8DA0-0404F6303970}" type="slidenum">
              <a:rPr lang="en-US" altLang="zh-CN" smtClean="0"/>
              <a:t>9</a:t>
            </a:fld>
            <a:endParaRPr lang="zh-CN" altLang="en-US"/>
          </a:p>
        </p:txBody>
      </p:sp>
    </p:spTree>
    <p:extLst>
      <p:ext uri="{BB962C8B-B14F-4D97-AF65-F5344CB8AC3E}">
        <p14:creationId xmlns:p14="http://schemas.microsoft.com/office/powerpoint/2010/main" val="4035921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rtlCol="0" anchor="b">
            <a:noAutofit/>
          </a:bodyPr>
          <a:lstStyle>
            <a:lvl1pPr algn="l">
              <a:defRPr sz="6000" b="1" i="0" spc="100" baseline="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grpSp>
        <p:nvGrpSpPr>
          <p:cNvPr id="9" name="组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任意多边形(F)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1" name="任意多边形(F)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2" name="任意多边形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18" name="文本占位符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rtlCol="0">
            <a:noAutofit/>
          </a:bodyPr>
          <a:lstStyle>
            <a:lvl1pPr marL="0" indent="0">
              <a:buNone/>
              <a:defRPr sz="1800" b="0" i="0">
                <a:solidFill>
                  <a:schemeClr val="tx2"/>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a:t>单击此处编辑母版文本样式</a:t>
            </a:r>
          </a:p>
        </p:txBody>
      </p:sp>
      <p:cxnSp>
        <p:nvCxnSpPr>
          <p:cNvPr id="13" name="直接连接符​​(S)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列">
    <p:bg>
      <p:bgPr>
        <a:solidFill>
          <a:schemeClr val="tx1"/>
        </a:solidFill>
        <a:effectLst/>
      </p:bgPr>
    </p:bg>
    <p:spTree>
      <p:nvGrpSpPr>
        <p:cNvPr id="1" name=""/>
        <p:cNvGrpSpPr/>
        <p:nvPr/>
      </p:nvGrpSpPr>
      <p:grpSpPr>
        <a:xfrm>
          <a:off x="0" y="0"/>
          <a:ext cx="0" cy="0"/>
          <a:chOff x="0" y="0"/>
          <a:chExt cx="0" cy="0"/>
        </a:xfrm>
      </p:grpSpPr>
      <p:grpSp>
        <p:nvGrpSpPr>
          <p:cNvPr id="19" name="组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任意多边形(F)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1" name="任意多边形(F)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2" name="任意多边形(F)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32" name="标题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cxnSp>
        <p:nvCxnSpPr>
          <p:cNvPr id="33" name="直接连接符​​(S)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文本占位符 2">
            <a:extLst>
              <a:ext uri="{FF2B5EF4-FFF2-40B4-BE49-F238E27FC236}">
                <a16:creationId xmlns:a16="http://schemas.microsoft.com/office/drawing/2014/main" id="{A6147D10-E7D7-8F40-AF69-726398729333}"/>
              </a:ext>
            </a:extLst>
          </p:cNvPr>
          <p:cNvSpPr>
            <a:spLocks noGrp="1"/>
          </p:cNvSpPr>
          <p:nvPr>
            <p:ph type="body" idx="1" hasCustomPrompt="1"/>
          </p:nvPr>
        </p:nvSpPr>
        <p:spPr>
          <a:xfrm>
            <a:off x="964023" y="2300984"/>
            <a:ext cx="4827178" cy="404216"/>
          </a:xfrm>
          <a:prstGeom prst="rect">
            <a:avLst/>
          </a:prstGeom>
        </p:spPr>
        <p:txBody>
          <a:bodyPr lIns="0" tIns="0" rIns="0" bIns="0" rtlCol="0" anchor="t" anchorCtr="0">
            <a:normAutofit/>
          </a:bodyPr>
          <a:lstStyle>
            <a:lvl1pPr marL="0" indent="0">
              <a:buNone/>
              <a:defRPr sz="1800" b="1" i="0" spc="0" baseline="0">
                <a:solidFill>
                  <a:schemeClr val="tx2"/>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dirty="0"/>
              <a:t>单击以编辑 </a:t>
            </a:r>
          </a:p>
        </p:txBody>
      </p:sp>
      <p:sp>
        <p:nvSpPr>
          <p:cNvPr id="25" name="文本占位符 2">
            <a:extLst>
              <a:ext uri="{FF2B5EF4-FFF2-40B4-BE49-F238E27FC236}">
                <a16:creationId xmlns:a16="http://schemas.microsoft.com/office/drawing/2014/main" id="{3A0EE708-F36B-444B-9A8B-D48D69535E45}"/>
              </a:ext>
            </a:extLst>
          </p:cNvPr>
          <p:cNvSpPr>
            <a:spLocks noGrp="1"/>
          </p:cNvSpPr>
          <p:nvPr>
            <p:ph type="body" idx="10" hasCustomPrompt="1"/>
          </p:nvPr>
        </p:nvSpPr>
        <p:spPr>
          <a:xfrm>
            <a:off x="6362700" y="2300984"/>
            <a:ext cx="4764829" cy="404216"/>
          </a:xfrm>
          <a:prstGeom prst="rect">
            <a:avLst/>
          </a:prstGeom>
        </p:spPr>
        <p:txBody>
          <a:bodyPr lIns="0" tIns="0" rIns="0" bIns="0" rtlCol="0" anchor="t" anchorCtr="0">
            <a:normAutofit/>
          </a:bodyPr>
          <a:lstStyle>
            <a:lvl1pPr marL="0" indent="0">
              <a:buNone/>
              <a:defRPr sz="1800" b="1" i="0" spc="0" baseline="0">
                <a:solidFill>
                  <a:schemeClr val="tx2"/>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dirty="0"/>
              <a:t>单击以编辑 </a:t>
            </a:r>
          </a:p>
        </p:txBody>
      </p:sp>
      <p:sp>
        <p:nvSpPr>
          <p:cNvPr id="27" name="内容占位符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icrosoft YaHei UI" panose="020B0503020204020204" pitchFamily="34" charset="-122"/>
                <a:ea typeface="Microsoft YaHei UI" panose="020B0503020204020204" pitchFamily="34" charset="-122"/>
              </a:defRPr>
            </a:lvl1pPr>
            <a:lvl2pPr>
              <a:defRPr sz="1600"/>
            </a:lvl2pPr>
            <a:lvl3pPr>
              <a:defRPr sz="1600"/>
            </a:lvl3pPr>
            <a:lvl4pPr>
              <a:defRPr sz="1600"/>
            </a:lvl4pPr>
            <a:lvl5pPr>
              <a:defRPr sz="1600"/>
            </a:lvl5pPr>
          </a:lstStyle>
          <a:p>
            <a:pPr lvl="0" rtl="0"/>
            <a:r>
              <a:rPr lang="zh-CN" altLang="en-US" noProof="0"/>
              <a:t>单击此处编辑母版文本样式</a:t>
            </a:r>
          </a:p>
        </p:txBody>
      </p:sp>
      <p:sp>
        <p:nvSpPr>
          <p:cNvPr id="28" name="内容占位符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icrosoft YaHei UI" panose="020B0503020204020204" pitchFamily="34" charset="-122"/>
                <a:ea typeface="Microsoft YaHei UI" panose="020B0503020204020204" pitchFamily="34" charset="-122"/>
              </a:defRPr>
            </a:lvl1pPr>
            <a:lvl2pPr>
              <a:defRPr sz="1600"/>
            </a:lvl2pPr>
            <a:lvl3pPr>
              <a:defRPr sz="1600"/>
            </a:lvl3pPr>
            <a:lvl4pPr>
              <a:defRPr sz="1600"/>
            </a:lvl4pPr>
            <a:lvl5pPr>
              <a:defRPr sz="1600"/>
            </a:lvl5pPr>
          </a:lstStyle>
          <a:p>
            <a:pPr lvl="0" rtl="0"/>
            <a:r>
              <a:rPr lang="zh-CN" altLang="en-US" noProof="0"/>
              <a:t>单击此处编辑母版文本样式</a:t>
            </a:r>
          </a:p>
        </p:txBody>
      </p:sp>
      <p:cxnSp>
        <p:nvCxnSpPr>
          <p:cNvPr id="15" name="直接连接符​​(S)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日期占位符 1">
            <a:extLst>
              <a:ext uri="{FF2B5EF4-FFF2-40B4-BE49-F238E27FC236}">
                <a16:creationId xmlns:a16="http://schemas.microsoft.com/office/drawing/2014/main" id="{4914D182-A7DD-4F7B-B207-262854316EDA}"/>
              </a:ext>
            </a:extLst>
          </p:cNvPr>
          <p:cNvSpPr>
            <a:spLocks noGrp="1"/>
          </p:cNvSpPr>
          <p:nvPr>
            <p:ph type="dt" sz="half" idx="14"/>
          </p:nvPr>
        </p:nvSpPr>
        <p:spPr/>
        <p:txBody>
          <a:bodyPr rtlCol="0"/>
          <a:lstStyle>
            <a:lvl1pPr>
              <a:defRPr>
                <a:latin typeface="Microsoft YaHei UI" panose="020B0503020204020204" pitchFamily="34" charset="-122"/>
                <a:ea typeface="Microsoft YaHei UI" panose="020B0503020204020204" pitchFamily="34" charset="-122"/>
              </a:defRPr>
            </a:lvl1pPr>
          </a:lstStyle>
          <a:p>
            <a:fld id="{2509C519-EFBD-4557-96DE-AD744096EF1E}" type="datetime2">
              <a:rPr lang="zh-CN" altLang="en-US" smtClean="0"/>
              <a:t>2023年6月29日</a:t>
            </a:fld>
            <a:endParaRPr lang="zh-CN" altLang="en-US" dirty="0"/>
          </a:p>
        </p:txBody>
      </p:sp>
      <p:sp>
        <p:nvSpPr>
          <p:cNvPr id="3" name="页脚占位符 2">
            <a:extLst>
              <a:ext uri="{FF2B5EF4-FFF2-40B4-BE49-F238E27FC236}">
                <a16:creationId xmlns:a16="http://schemas.microsoft.com/office/drawing/2014/main" id="{10B29252-5D0B-4B9D-9FBD-8EC0929FE096}"/>
              </a:ext>
            </a:extLst>
          </p:cNvPr>
          <p:cNvSpPr>
            <a:spLocks noGrp="1"/>
          </p:cNvSpPr>
          <p:nvPr>
            <p:ph type="ftr" sz="quarter" idx="15"/>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年度审核</a:t>
            </a:r>
            <a:endParaRPr lang="zh-CN" altLang="en-US" b="0" dirty="0"/>
          </a:p>
        </p:txBody>
      </p:sp>
      <p:sp>
        <p:nvSpPr>
          <p:cNvPr id="4" name="灯片编号占位符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rtlCol="0"/>
          <a:lstStyle>
            <a:lvl1pPr>
              <a:defRPr>
                <a:latin typeface="Microsoft YaHei UI" panose="020B0503020204020204" pitchFamily="34" charset="-122"/>
                <a:ea typeface="Microsoft YaHei UI" panose="020B0503020204020204" pitchFamily="34" charset="-122"/>
              </a:defRPr>
            </a:lvl1pPr>
          </a:lstStyle>
          <a:p>
            <a:fld id="{294A09A9-5501-47C1-A89A-A340965A2BE2}" type="slidenum">
              <a:rPr lang="en-US" altLang="zh-CN" smtClean="0"/>
              <a:pPr/>
              <a:t>‹#›</a:t>
            </a:fld>
            <a:endParaRPr lang="zh-CN" altLang="en-US" dirty="0"/>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列">
    <p:bg>
      <p:bgPr>
        <a:solidFill>
          <a:schemeClr val="tx1"/>
        </a:solidFill>
        <a:effectLst/>
      </p:bgPr>
    </p:bg>
    <p:spTree>
      <p:nvGrpSpPr>
        <p:cNvPr id="1" name=""/>
        <p:cNvGrpSpPr/>
        <p:nvPr/>
      </p:nvGrpSpPr>
      <p:grpSpPr>
        <a:xfrm>
          <a:off x="0" y="0"/>
          <a:ext cx="0" cy="0"/>
          <a:chOff x="0" y="0"/>
          <a:chExt cx="0" cy="0"/>
        </a:xfrm>
      </p:grpSpPr>
      <p:grpSp>
        <p:nvGrpSpPr>
          <p:cNvPr id="37" name="组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任意多边形(F)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9" name="任意多边形(F)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40" name="任意多边形(F)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32" name="标题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cxnSp>
        <p:nvCxnSpPr>
          <p:cNvPr id="33" name="直接连接符​​(S)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文本占位符 2">
            <a:extLst>
              <a:ext uri="{FF2B5EF4-FFF2-40B4-BE49-F238E27FC236}">
                <a16:creationId xmlns:a16="http://schemas.microsoft.com/office/drawing/2014/main" id="{A6147D10-E7D7-8F40-AF69-726398729333}"/>
              </a:ext>
            </a:extLst>
          </p:cNvPr>
          <p:cNvSpPr>
            <a:spLocks noGrp="1"/>
          </p:cNvSpPr>
          <p:nvPr>
            <p:ph type="body" idx="1" hasCustomPrompt="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b="1" spc="0" baseline="0" dirty="0">
                <a:solidFill>
                  <a:schemeClr val="tx2"/>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zh-CN" altLang="en-US" noProof="0" dirty="0"/>
              <a:t>单击以编辑 </a:t>
            </a:r>
          </a:p>
        </p:txBody>
      </p:sp>
      <p:sp>
        <p:nvSpPr>
          <p:cNvPr id="27" name="内容占位符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icrosoft YaHei UI" panose="020B0503020204020204" pitchFamily="34" charset="-122"/>
                <a:ea typeface="Microsoft YaHei UI" panose="020B0503020204020204" pitchFamily="34" charset="-122"/>
              </a:defRPr>
            </a:lvl1pPr>
            <a:lvl2pPr>
              <a:defRPr sz="1600"/>
            </a:lvl2pPr>
            <a:lvl3pPr>
              <a:defRPr sz="1600"/>
            </a:lvl3pPr>
            <a:lvl4pPr>
              <a:defRPr sz="1600"/>
            </a:lvl4pPr>
            <a:lvl5pPr>
              <a:defRPr sz="1600"/>
            </a:lvl5pPr>
          </a:lstStyle>
          <a:p>
            <a:pPr lvl="0" rtl="0"/>
            <a:r>
              <a:rPr lang="zh-CN" altLang="en-US" noProof="0"/>
              <a:t>单击此处编辑母版文本样式</a:t>
            </a:r>
          </a:p>
        </p:txBody>
      </p:sp>
      <p:sp>
        <p:nvSpPr>
          <p:cNvPr id="20" name="文本占位符 2">
            <a:extLst>
              <a:ext uri="{FF2B5EF4-FFF2-40B4-BE49-F238E27FC236}">
                <a16:creationId xmlns:a16="http://schemas.microsoft.com/office/drawing/2014/main" id="{057DFE0A-61D9-1B48-8196-EA94D04685DD}"/>
              </a:ext>
            </a:extLst>
          </p:cNvPr>
          <p:cNvSpPr>
            <a:spLocks noGrp="1"/>
          </p:cNvSpPr>
          <p:nvPr>
            <p:ph type="body" idx="10" hasCustomPrompt="1"/>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b="1" spc="0" baseline="0" dirty="0">
                <a:solidFill>
                  <a:schemeClr val="tx2"/>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zh-CN" altLang="en-US" noProof="0" dirty="0"/>
              <a:t>单击以编辑 </a:t>
            </a:r>
          </a:p>
        </p:txBody>
      </p:sp>
      <p:sp>
        <p:nvSpPr>
          <p:cNvPr id="21" name="内容占位符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icrosoft YaHei UI" panose="020B0503020204020204" pitchFamily="34" charset="-122"/>
                <a:ea typeface="Microsoft YaHei UI" panose="020B0503020204020204" pitchFamily="34" charset="-122"/>
              </a:defRPr>
            </a:lvl1pPr>
            <a:lvl2pPr>
              <a:defRPr sz="1600"/>
            </a:lvl2pPr>
            <a:lvl3pPr>
              <a:defRPr sz="1600"/>
            </a:lvl3pPr>
            <a:lvl4pPr>
              <a:defRPr sz="1600"/>
            </a:lvl4pPr>
            <a:lvl5pPr>
              <a:defRPr sz="1600"/>
            </a:lvl5pPr>
          </a:lstStyle>
          <a:p>
            <a:pPr lvl="0" rtl="0"/>
            <a:r>
              <a:rPr lang="zh-CN" altLang="en-US" noProof="0"/>
              <a:t>单击此处编辑母版文本样式</a:t>
            </a:r>
          </a:p>
        </p:txBody>
      </p:sp>
      <p:sp>
        <p:nvSpPr>
          <p:cNvPr id="22" name="文本占位符 2">
            <a:extLst>
              <a:ext uri="{FF2B5EF4-FFF2-40B4-BE49-F238E27FC236}">
                <a16:creationId xmlns:a16="http://schemas.microsoft.com/office/drawing/2014/main" id="{368648FC-FC9A-5645-8F0C-390FFFAE180D}"/>
              </a:ext>
            </a:extLst>
          </p:cNvPr>
          <p:cNvSpPr>
            <a:spLocks noGrp="1"/>
          </p:cNvSpPr>
          <p:nvPr>
            <p:ph type="body" idx="12" hasCustomPrompt="1"/>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b="1" spc="0" baseline="0" dirty="0">
                <a:solidFill>
                  <a:schemeClr val="tx2"/>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zh-CN" altLang="en-US" noProof="0" dirty="0"/>
              <a:t>单击以编辑 </a:t>
            </a:r>
          </a:p>
        </p:txBody>
      </p:sp>
      <p:sp>
        <p:nvSpPr>
          <p:cNvPr id="24" name="内容占位符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icrosoft YaHei UI" panose="020B0503020204020204" pitchFamily="34" charset="-122"/>
                <a:ea typeface="Microsoft YaHei UI" panose="020B0503020204020204" pitchFamily="34" charset="-122"/>
              </a:defRPr>
            </a:lvl1pPr>
            <a:lvl2pPr>
              <a:defRPr sz="1600"/>
            </a:lvl2pPr>
            <a:lvl3pPr>
              <a:defRPr sz="1600"/>
            </a:lvl3pPr>
            <a:lvl4pPr>
              <a:defRPr sz="1600"/>
            </a:lvl4pPr>
            <a:lvl5pPr>
              <a:defRPr sz="1600"/>
            </a:lvl5pPr>
          </a:lstStyle>
          <a:p>
            <a:pPr lvl="0" rtl="0"/>
            <a:r>
              <a:rPr lang="zh-CN" altLang="en-US" noProof="0"/>
              <a:t>单击此处编辑母版文本样式</a:t>
            </a:r>
          </a:p>
        </p:txBody>
      </p:sp>
      <p:cxnSp>
        <p:nvCxnSpPr>
          <p:cNvPr id="26" name="直接连接符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直接连接符​​(S)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日期占位符 1">
            <a:extLst>
              <a:ext uri="{FF2B5EF4-FFF2-40B4-BE49-F238E27FC236}">
                <a16:creationId xmlns:a16="http://schemas.microsoft.com/office/drawing/2014/main" id="{F0FA07F3-F8E4-4505-85EC-22734AC68792}"/>
              </a:ext>
            </a:extLst>
          </p:cNvPr>
          <p:cNvSpPr>
            <a:spLocks noGrp="1"/>
          </p:cNvSpPr>
          <p:nvPr>
            <p:ph type="dt" sz="half" idx="14"/>
          </p:nvPr>
        </p:nvSpPr>
        <p:spPr/>
        <p:txBody>
          <a:bodyPr rtlCol="0"/>
          <a:lstStyle>
            <a:lvl1pPr>
              <a:defRPr>
                <a:latin typeface="Microsoft YaHei UI" panose="020B0503020204020204" pitchFamily="34" charset="-122"/>
                <a:ea typeface="Microsoft YaHei UI" panose="020B0503020204020204" pitchFamily="34" charset="-122"/>
              </a:defRPr>
            </a:lvl1pPr>
          </a:lstStyle>
          <a:p>
            <a:fld id="{9FB83762-450F-4313-879F-500BE05B7287}" type="datetime2">
              <a:rPr lang="zh-CN" altLang="en-US" smtClean="0"/>
              <a:t>2023年6月29日</a:t>
            </a:fld>
            <a:endParaRPr lang="zh-CN" altLang="en-US" dirty="0"/>
          </a:p>
        </p:txBody>
      </p:sp>
      <p:sp>
        <p:nvSpPr>
          <p:cNvPr id="3" name="页脚占位符 2">
            <a:extLst>
              <a:ext uri="{FF2B5EF4-FFF2-40B4-BE49-F238E27FC236}">
                <a16:creationId xmlns:a16="http://schemas.microsoft.com/office/drawing/2014/main" id="{D5165D22-FEF5-4F30-8822-5D2378806A9B}"/>
              </a:ext>
            </a:extLst>
          </p:cNvPr>
          <p:cNvSpPr>
            <a:spLocks noGrp="1"/>
          </p:cNvSpPr>
          <p:nvPr>
            <p:ph type="ftr" sz="quarter" idx="15"/>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年度审核</a:t>
            </a:r>
            <a:endParaRPr lang="zh-CN" altLang="en-US" b="0" dirty="0"/>
          </a:p>
        </p:txBody>
      </p:sp>
      <p:sp>
        <p:nvSpPr>
          <p:cNvPr id="4" name="灯片编号占位符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rtlCol="0"/>
          <a:lstStyle>
            <a:lvl1pPr>
              <a:defRPr>
                <a:latin typeface="Microsoft YaHei UI" panose="020B0503020204020204" pitchFamily="34" charset="-122"/>
                <a:ea typeface="Microsoft YaHei UI" panose="020B0503020204020204" pitchFamily="34" charset="-122"/>
              </a:defRPr>
            </a:lvl1pPr>
          </a:lstStyle>
          <a:p>
            <a:fld id="{294A09A9-5501-47C1-A89A-A340965A2BE2}" type="slidenum">
              <a:rPr lang="en-US" altLang="zh-CN" smtClean="0"/>
              <a:pPr/>
              <a:t>‹#›</a:t>
            </a:fld>
            <a:endParaRPr lang="zh-CN" altLang="en-US" dirty="0"/>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摘要 ">
    <p:bg>
      <p:bgPr>
        <a:solidFill>
          <a:schemeClr val="tx1"/>
        </a:solidFill>
        <a:effectLst/>
      </p:bgPr>
    </p:bg>
    <p:spTree>
      <p:nvGrpSpPr>
        <p:cNvPr id="1" name=""/>
        <p:cNvGrpSpPr/>
        <p:nvPr/>
      </p:nvGrpSpPr>
      <p:grpSpPr>
        <a:xfrm>
          <a:off x="0" y="0"/>
          <a:ext cx="0" cy="0"/>
          <a:chOff x="0" y="0"/>
          <a:chExt cx="0" cy="0"/>
        </a:xfrm>
      </p:grpSpPr>
      <p:sp>
        <p:nvSpPr>
          <p:cNvPr id="32" name="标题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cxnSp>
        <p:nvCxnSpPr>
          <p:cNvPr id="33" name="直接连接符​​(S)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文本占位符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rtlCol="0">
            <a:noAutofit/>
          </a:bodyPr>
          <a:lstStyle>
            <a:lvl1pPr marL="0" indent="0">
              <a:buNone/>
              <a:defRPr sz="1600">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单击此处编辑母版文本样式</a:t>
            </a:r>
          </a:p>
        </p:txBody>
      </p:sp>
      <p:grpSp>
        <p:nvGrpSpPr>
          <p:cNvPr id="15" name="组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任意多边形(F)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7" name="任意多边形(F)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8" name="任意多边形(F)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4" name="文本占位符 3">
            <a:extLst>
              <a:ext uri="{FF2B5EF4-FFF2-40B4-BE49-F238E27FC236}">
                <a16:creationId xmlns:a16="http://schemas.microsoft.com/office/drawing/2014/main" id="{FF85D552-3AFC-4D21-A944-9D41E128A96E}"/>
              </a:ext>
            </a:extLst>
          </p:cNvPr>
          <p:cNvSpPr>
            <a:spLocks noGrp="1"/>
          </p:cNvSpPr>
          <p:nvPr>
            <p:ph type="body" sz="quarter" idx="12" hasCustomPrompt="1"/>
          </p:nvPr>
        </p:nvSpPr>
        <p:spPr>
          <a:xfrm>
            <a:off x="952500" y="2286000"/>
            <a:ext cx="4838700" cy="315915"/>
          </a:xfrm>
        </p:spPr>
        <p:txBody>
          <a:bodyPr rtlCol="0">
            <a:noAutofit/>
          </a:bodyPr>
          <a:lstStyle>
            <a:lvl1pPr>
              <a:buNone/>
              <a:defRPr sz="1800" b="1" spc="0" baseline="0">
                <a:solidFill>
                  <a:schemeClr val="tx2"/>
                </a:solidFill>
                <a:latin typeface="Microsoft YaHei UI" panose="020B0503020204020204" pitchFamily="34" charset="-122"/>
                <a:ea typeface="Microsoft YaHei UI" panose="020B0503020204020204" pitchFamily="34" charset="-122"/>
              </a:defRPr>
            </a:lvl1pPr>
            <a:lvl2pPr>
              <a:buNone/>
              <a:defRPr/>
            </a:lvl2pPr>
            <a:lvl3pPr>
              <a:buNone/>
              <a:defRPr/>
            </a:lvl3pPr>
            <a:lvl4pPr>
              <a:buNone/>
              <a:defRPr/>
            </a:lvl4pPr>
            <a:lvl5pPr>
              <a:buNone/>
              <a:defRPr/>
            </a:lvl5pPr>
          </a:lstStyle>
          <a:p>
            <a:pPr lvl="0" rtl="0"/>
            <a:r>
              <a:rPr lang="zh-CN" altLang="en-US" noProof="0" dirty="0"/>
              <a:t>单击以编辑</a:t>
            </a:r>
          </a:p>
        </p:txBody>
      </p:sp>
      <p:sp>
        <p:nvSpPr>
          <p:cNvPr id="21" name="文本占位符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rtlCol="0">
            <a:noAutofit/>
          </a:bodyPr>
          <a:lstStyle>
            <a:lvl1pPr marL="0" indent="0">
              <a:buNone/>
              <a:defRPr sz="1600">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单击此处编辑母版文本样式</a:t>
            </a:r>
          </a:p>
        </p:txBody>
      </p:sp>
      <p:sp>
        <p:nvSpPr>
          <p:cNvPr id="22" name="文本占位符 3">
            <a:extLst>
              <a:ext uri="{FF2B5EF4-FFF2-40B4-BE49-F238E27FC236}">
                <a16:creationId xmlns:a16="http://schemas.microsoft.com/office/drawing/2014/main" id="{EE50320A-D017-45C6-9986-94BC43911E98}"/>
              </a:ext>
            </a:extLst>
          </p:cNvPr>
          <p:cNvSpPr>
            <a:spLocks noGrp="1"/>
          </p:cNvSpPr>
          <p:nvPr>
            <p:ph type="body" sz="quarter" idx="14" hasCustomPrompt="1"/>
          </p:nvPr>
        </p:nvSpPr>
        <p:spPr>
          <a:xfrm>
            <a:off x="953655" y="3470942"/>
            <a:ext cx="4838700" cy="315915"/>
          </a:xfrm>
        </p:spPr>
        <p:txBody>
          <a:bodyPr rtlCol="0">
            <a:noAutofit/>
          </a:bodyPr>
          <a:lstStyle>
            <a:lvl1pPr>
              <a:buNone/>
              <a:defRPr sz="1800" b="1" spc="0" baseline="0">
                <a:solidFill>
                  <a:schemeClr val="tx2"/>
                </a:solidFill>
                <a:latin typeface="Microsoft YaHei UI" panose="020B0503020204020204" pitchFamily="34" charset="-122"/>
                <a:ea typeface="Microsoft YaHei UI" panose="020B0503020204020204" pitchFamily="34" charset="-122"/>
              </a:defRPr>
            </a:lvl1pPr>
            <a:lvl2pPr>
              <a:buNone/>
              <a:defRPr/>
            </a:lvl2pPr>
            <a:lvl3pPr>
              <a:buNone/>
              <a:defRPr/>
            </a:lvl3pPr>
            <a:lvl4pPr>
              <a:buNone/>
              <a:defRPr/>
            </a:lvl4pPr>
            <a:lvl5pPr>
              <a:buNone/>
              <a:defRPr/>
            </a:lvl5pPr>
          </a:lstStyle>
          <a:p>
            <a:pPr lvl="0" rtl="0"/>
            <a:r>
              <a:rPr lang="zh-CN" altLang="en-US" noProof="0" dirty="0"/>
              <a:t>单击以编辑</a:t>
            </a:r>
          </a:p>
        </p:txBody>
      </p:sp>
      <p:sp>
        <p:nvSpPr>
          <p:cNvPr id="23" name="文本占位符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rtlCol="0">
            <a:noAutofit/>
          </a:bodyPr>
          <a:lstStyle>
            <a:lvl1pPr marL="0" indent="0">
              <a:buNone/>
              <a:defRPr sz="1600">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单击此处编辑母版文本样式</a:t>
            </a:r>
          </a:p>
        </p:txBody>
      </p:sp>
      <p:sp>
        <p:nvSpPr>
          <p:cNvPr id="24" name="文本占位符 3">
            <a:extLst>
              <a:ext uri="{FF2B5EF4-FFF2-40B4-BE49-F238E27FC236}">
                <a16:creationId xmlns:a16="http://schemas.microsoft.com/office/drawing/2014/main" id="{1F528150-326B-4BB3-AC38-7FC805DB6BA7}"/>
              </a:ext>
            </a:extLst>
          </p:cNvPr>
          <p:cNvSpPr>
            <a:spLocks noGrp="1"/>
          </p:cNvSpPr>
          <p:nvPr>
            <p:ph type="body" sz="quarter" idx="16" hasCustomPrompt="1"/>
          </p:nvPr>
        </p:nvSpPr>
        <p:spPr>
          <a:xfrm>
            <a:off x="952500" y="4646997"/>
            <a:ext cx="4838700" cy="315915"/>
          </a:xfrm>
        </p:spPr>
        <p:txBody>
          <a:bodyPr rtlCol="0">
            <a:noAutofit/>
          </a:bodyPr>
          <a:lstStyle>
            <a:lvl1pPr>
              <a:buNone/>
              <a:defRPr sz="1800" b="1" spc="0" baseline="0">
                <a:solidFill>
                  <a:schemeClr val="tx2"/>
                </a:solidFill>
                <a:latin typeface="Microsoft YaHei UI" panose="020B0503020204020204" pitchFamily="34" charset="-122"/>
                <a:ea typeface="Microsoft YaHei UI" panose="020B0503020204020204" pitchFamily="34" charset="-122"/>
              </a:defRPr>
            </a:lvl1pPr>
            <a:lvl2pPr>
              <a:buNone/>
              <a:defRPr/>
            </a:lvl2pPr>
            <a:lvl3pPr>
              <a:buNone/>
              <a:defRPr/>
            </a:lvl3pPr>
            <a:lvl4pPr>
              <a:buNone/>
              <a:defRPr/>
            </a:lvl4pPr>
            <a:lvl5pPr>
              <a:buNone/>
              <a:defRPr/>
            </a:lvl5pPr>
          </a:lstStyle>
          <a:p>
            <a:pPr lvl="0" rtl="0"/>
            <a:r>
              <a:rPr lang="zh-CN" altLang="en-US" noProof="0" dirty="0"/>
              <a:t>单击以编辑</a:t>
            </a:r>
          </a:p>
        </p:txBody>
      </p:sp>
      <p:sp>
        <p:nvSpPr>
          <p:cNvPr id="25" name="文本占位符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rtlCol="0">
            <a:noAutofit/>
          </a:bodyPr>
          <a:lstStyle>
            <a:lvl1pPr marL="0" indent="0">
              <a:buNone/>
              <a:defRPr sz="1600">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单击此处编辑母版文本样式</a:t>
            </a:r>
          </a:p>
        </p:txBody>
      </p:sp>
      <p:sp>
        <p:nvSpPr>
          <p:cNvPr id="26" name="文本占位符 3">
            <a:extLst>
              <a:ext uri="{FF2B5EF4-FFF2-40B4-BE49-F238E27FC236}">
                <a16:creationId xmlns:a16="http://schemas.microsoft.com/office/drawing/2014/main" id="{29E4D063-8666-4D7A-B8C8-2B9383F798E0}"/>
              </a:ext>
            </a:extLst>
          </p:cNvPr>
          <p:cNvSpPr>
            <a:spLocks noGrp="1"/>
          </p:cNvSpPr>
          <p:nvPr>
            <p:ph type="body" sz="quarter" idx="18" hasCustomPrompt="1"/>
          </p:nvPr>
        </p:nvSpPr>
        <p:spPr>
          <a:xfrm>
            <a:off x="6399647" y="2286000"/>
            <a:ext cx="4838700" cy="315915"/>
          </a:xfrm>
        </p:spPr>
        <p:txBody>
          <a:bodyPr rtlCol="0">
            <a:noAutofit/>
          </a:bodyPr>
          <a:lstStyle>
            <a:lvl1pPr>
              <a:buNone/>
              <a:defRPr sz="1800" b="1" spc="0" baseline="0">
                <a:solidFill>
                  <a:schemeClr val="tx2"/>
                </a:solidFill>
                <a:latin typeface="Microsoft YaHei UI" panose="020B0503020204020204" pitchFamily="34" charset="-122"/>
                <a:ea typeface="Microsoft YaHei UI" panose="020B0503020204020204" pitchFamily="34" charset="-122"/>
              </a:defRPr>
            </a:lvl1pPr>
            <a:lvl2pPr>
              <a:buNone/>
              <a:defRPr/>
            </a:lvl2pPr>
            <a:lvl3pPr>
              <a:buNone/>
              <a:defRPr/>
            </a:lvl3pPr>
            <a:lvl4pPr>
              <a:buNone/>
              <a:defRPr/>
            </a:lvl4pPr>
            <a:lvl5pPr>
              <a:buNone/>
              <a:defRPr/>
            </a:lvl5pPr>
          </a:lstStyle>
          <a:p>
            <a:pPr lvl="0" rtl="0"/>
            <a:r>
              <a:rPr lang="zh-CN" altLang="en-US" noProof="0" dirty="0"/>
              <a:t>单击以编辑</a:t>
            </a:r>
          </a:p>
        </p:txBody>
      </p:sp>
      <p:sp>
        <p:nvSpPr>
          <p:cNvPr id="27" name="文本占位符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rtlCol="0">
            <a:noAutofit/>
          </a:bodyPr>
          <a:lstStyle>
            <a:lvl1pPr marL="0" indent="0">
              <a:buNone/>
              <a:defRPr sz="1600">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单击此处编辑母版文本样式</a:t>
            </a:r>
          </a:p>
        </p:txBody>
      </p:sp>
      <p:sp>
        <p:nvSpPr>
          <p:cNvPr id="28" name="文本占位符 3">
            <a:extLst>
              <a:ext uri="{FF2B5EF4-FFF2-40B4-BE49-F238E27FC236}">
                <a16:creationId xmlns:a16="http://schemas.microsoft.com/office/drawing/2014/main" id="{2CF285B7-A950-4326-A4D5-F5D542D2D65B}"/>
              </a:ext>
            </a:extLst>
          </p:cNvPr>
          <p:cNvSpPr>
            <a:spLocks noGrp="1"/>
          </p:cNvSpPr>
          <p:nvPr>
            <p:ph type="body" sz="quarter" idx="20" hasCustomPrompt="1"/>
          </p:nvPr>
        </p:nvSpPr>
        <p:spPr>
          <a:xfrm>
            <a:off x="6399647" y="3470942"/>
            <a:ext cx="4838700" cy="315915"/>
          </a:xfrm>
        </p:spPr>
        <p:txBody>
          <a:bodyPr rtlCol="0">
            <a:noAutofit/>
          </a:bodyPr>
          <a:lstStyle>
            <a:lvl1pPr>
              <a:buNone/>
              <a:defRPr sz="1800" b="1" spc="0" baseline="0">
                <a:solidFill>
                  <a:schemeClr val="tx2"/>
                </a:solidFill>
                <a:latin typeface="Microsoft YaHei UI" panose="020B0503020204020204" pitchFamily="34" charset="-122"/>
                <a:ea typeface="Microsoft YaHei UI" panose="020B0503020204020204" pitchFamily="34" charset="-122"/>
              </a:defRPr>
            </a:lvl1pPr>
            <a:lvl2pPr>
              <a:buNone/>
              <a:defRPr/>
            </a:lvl2pPr>
            <a:lvl3pPr>
              <a:buNone/>
              <a:defRPr/>
            </a:lvl3pPr>
            <a:lvl4pPr>
              <a:buNone/>
              <a:defRPr/>
            </a:lvl4pPr>
            <a:lvl5pPr>
              <a:buNone/>
              <a:defRPr/>
            </a:lvl5pPr>
          </a:lstStyle>
          <a:p>
            <a:pPr lvl="0" rtl="0"/>
            <a:r>
              <a:rPr lang="zh-CN" altLang="en-US" noProof="0" dirty="0"/>
              <a:t>单击以编辑</a:t>
            </a:r>
          </a:p>
        </p:txBody>
      </p:sp>
      <p:sp>
        <p:nvSpPr>
          <p:cNvPr id="2" name="日期占位符 1">
            <a:extLst>
              <a:ext uri="{FF2B5EF4-FFF2-40B4-BE49-F238E27FC236}">
                <a16:creationId xmlns:a16="http://schemas.microsoft.com/office/drawing/2014/main" id="{EC45E38A-5516-4C3E-88FC-0DCBD876054B}"/>
              </a:ext>
            </a:extLst>
          </p:cNvPr>
          <p:cNvSpPr>
            <a:spLocks noGrp="1"/>
          </p:cNvSpPr>
          <p:nvPr>
            <p:ph type="dt" sz="half" idx="21"/>
          </p:nvPr>
        </p:nvSpPr>
        <p:spPr/>
        <p:txBody>
          <a:bodyPr rtlCol="0"/>
          <a:lstStyle>
            <a:lvl1pPr>
              <a:defRPr>
                <a:latin typeface="Microsoft YaHei UI" panose="020B0503020204020204" pitchFamily="34" charset="-122"/>
                <a:ea typeface="Microsoft YaHei UI" panose="020B0503020204020204" pitchFamily="34" charset="-122"/>
              </a:defRPr>
            </a:lvl1pPr>
          </a:lstStyle>
          <a:p>
            <a:fld id="{1504BA7A-E770-48B4-9ED2-522E084E8405}" type="datetime2">
              <a:rPr lang="zh-CN" altLang="en-US" smtClean="0"/>
              <a:t>2023年6月29日</a:t>
            </a:fld>
            <a:endParaRPr lang="zh-CN" altLang="en-US" dirty="0"/>
          </a:p>
        </p:txBody>
      </p:sp>
      <p:sp>
        <p:nvSpPr>
          <p:cNvPr id="5" name="页脚占位符 4">
            <a:extLst>
              <a:ext uri="{FF2B5EF4-FFF2-40B4-BE49-F238E27FC236}">
                <a16:creationId xmlns:a16="http://schemas.microsoft.com/office/drawing/2014/main" id="{14225273-038D-4F51-A093-83D80104F21A}"/>
              </a:ext>
            </a:extLst>
          </p:cNvPr>
          <p:cNvSpPr>
            <a:spLocks noGrp="1"/>
          </p:cNvSpPr>
          <p:nvPr>
            <p:ph type="ftr" sz="quarter" idx="22"/>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年度审核</a:t>
            </a:r>
            <a:endParaRPr lang="zh-CN" altLang="en-US" b="0" dirty="0"/>
          </a:p>
        </p:txBody>
      </p:sp>
      <p:sp>
        <p:nvSpPr>
          <p:cNvPr id="6" name="幻灯片编号占位符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rtlCol="0"/>
          <a:lstStyle>
            <a:lvl1pPr>
              <a:defRPr>
                <a:latin typeface="Microsoft YaHei UI" panose="020B0503020204020204" pitchFamily="34" charset="-122"/>
                <a:ea typeface="Microsoft YaHei UI" panose="020B0503020204020204" pitchFamily="34" charset="-122"/>
              </a:defRPr>
            </a:lvl1pPr>
          </a:lstStyle>
          <a:p>
            <a:fld id="{294A09A9-5501-47C1-A89A-A340965A2BE2}" type="slidenum">
              <a:rPr lang="en-US" altLang="zh-CN" smtClean="0"/>
              <a:pPr/>
              <a:t>‹#›</a:t>
            </a:fld>
            <a:endParaRPr lang="zh-CN" altLang="en-US" dirty="0"/>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谢谢">
    <p:bg>
      <p:bgPr>
        <a:solidFill>
          <a:schemeClr val="tx1"/>
        </a:solidFill>
        <a:effectLst/>
      </p:bgPr>
    </p:bg>
    <p:spTree>
      <p:nvGrpSpPr>
        <p:cNvPr id="1" name=""/>
        <p:cNvGrpSpPr/>
        <p:nvPr/>
      </p:nvGrpSpPr>
      <p:grpSpPr>
        <a:xfrm>
          <a:off x="0" y="0"/>
          <a:ext cx="0" cy="0"/>
          <a:chOff x="0" y="0"/>
          <a:chExt cx="0" cy="0"/>
        </a:xfrm>
      </p:grpSpPr>
      <p:sp>
        <p:nvSpPr>
          <p:cNvPr id="16" name="文本占位符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rtlCol="0" anchor="b">
            <a:noAutofit/>
          </a:bodyPr>
          <a:lstStyle>
            <a:lvl1pPr marL="0" indent="0">
              <a:buNone/>
              <a:defRPr sz="1600" b="0" i="0">
                <a:solidFill>
                  <a:schemeClr val="tx2"/>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a:t>单击此处编辑母版文本样式</a:t>
            </a:r>
          </a:p>
        </p:txBody>
      </p:sp>
      <p:sp>
        <p:nvSpPr>
          <p:cNvPr id="17" name="副标题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rtlCol="0">
            <a:normAutofit/>
          </a:bodyPr>
          <a:lstStyle>
            <a:lvl1pPr marL="0" indent="0" algn="l">
              <a:buNone/>
              <a:defRPr sz="1600" b="0" i="0">
                <a:solidFill>
                  <a:schemeClr val="bg1"/>
                </a:solidFill>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单击此处编辑母版副标题样式</a:t>
            </a:r>
            <a:endParaRPr lang="zh-CN" altLang="en-US" noProof="0" dirty="0"/>
          </a:p>
        </p:txBody>
      </p:sp>
      <p:sp>
        <p:nvSpPr>
          <p:cNvPr id="26" name="标题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rtlCol="0" anchor="b" anchorCtr="0">
            <a:normAutofit/>
          </a:bodyPr>
          <a:lstStyle>
            <a:lvl1pPr>
              <a:defRPr sz="4400" b="1" i="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cxnSp>
        <p:nvCxnSpPr>
          <p:cNvPr id="27" name="直接连接符​​(S)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图片占位符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dirty="0"/>
          </a:p>
        </p:txBody>
      </p:sp>
      <p:grpSp>
        <p:nvGrpSpPr>
          <p:cNvPr id="30" name="组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任意多边形(F)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 name="任意多边形(F)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3" name="任意多边形(F)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议程">
    <p:spTree>
      <p:nvGrpSpPr>
        <p:cNvPr id="1" name=""/>
        <p:cNvGrpSpPr/>
        <p:nvPr/>
      </p:nvGrpSpPr>
      <p:grpSpPr>
        <a:xfrm>
          <a:off x="0" y="0"/>
          <a:ext cx="0" cy="0"/>
          <a:chOff x="0" y="0"/>
          <a:chExt cx="0" cy="0"/>
        </a:xfrm>
      </p:grpSpPr>
      <p:grpSp>
        <p:nvGrpSpPr>
          <p:cNvPr id="6" name="组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自选图形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8" name="任意多边形(F)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9" name="任意多边形(F)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0" name="任意多边形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1" name="任意多边形(F)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12" name="标题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spc="50"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cxnSp>
        <p:nvCxnSpPr>
          <p:cNvPr id="13" name="直接连接符​​(S)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文本占位符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rtlCol="0">
            <a:noAutofit/>
          </a:bodyPr>
          <a:lstStyle>
            <a:lvl1pPr marL="0" indent="0">
              <a:lnSpc>
                <a:spcPct val="100000"/>
              </a:lnSpc>
              <a:buNone/>
              <a:defRPr sz="1400" b="0" i="0">
                <a:solidFill>
                  <a:schemeClr val="bg1"/>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a:t>单击此处编辑母版文本样式</a:t>
            </a:r>
          </a:p>
        </p:txBody>
      </p:sp>
      <p:sp>
        <p:nvSpPr>
          <p:cNvPr id="15" name="文本占位符 29">
            <a:extLst>
              <a:ext uri="{FF2B5EF4-FFF2-40B4-BE49-F238E27FC236}">
                <a16:creationId xmlns:a16="http://schemas.microsoft.com/office/drawing/2014/main" id="{18ABDA74-C3EC-274D-BE87-AC5B825A2A4C}"/>
              </a:ext>
            </a:extLst>
          </p:cNvPr>
          <p:cNvSpPr>
            <a:spLocks noGrp="1"/>
          </p:cNvSpPr>
          <p:nvPr>
            <p:ph type="body" sz="quarter" idx="14" hasCustomPrompt="1"/>
          </p:nvPr>
        </p:nvSpPr>
        <p:spPr>
          <a:xfrm>
            <a:off x="952500" y="2209800"/>
            <a:ext cx="2133600" cy="205837"/>
          </a:xfrm>
        </p:spPr>
        <p:txBody>
          <a:bodyPr lIns="0" tIns="0" rIns="0" bIns="0" rtlCol="0">
            <a:noAutofit/>
          </a:bodyPr>
          <a:lstStyle>
            <a:lvl1pPr marL="0" indent="0">
              <a:lnSpc>
                <a:spcPct val="100000"/>
              </a:lnSpc>
              <a:spcBef>
                <a:spcPts val="400"/>
              </a:spcBef>
              <a:buNone/>
              <a:defRPr sz="1800" b="1" i="0">
                <a:solidFill>
                  <a:schemeClr val="tx2"/>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dirty="0"/>
              <a:t>单击以编辑 </a:t>
            </a:r>
          </a:p>
        </p:txBody>
      </p:sp>
      <p:cxnSp>
        <p:nvCxnSpPr>
          <p:cNvPr id="16" name="直接连接符​​(S)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文本占位符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rtlCol="0">
            <a:noAutofit/>
          </a:bodyPr>
          <a:lstStyle>
            <a:lvl1pPr marL="0" indent="0">
              <a:lnSpc>
                <a:spcPct val="100000"/>
              </a:lnSpc>
              <a:buNone/>
              <a:defRPr sz="1400" b="0" i="0">
                <a:solidFill>
                  <a:schemeClr val="bg1"/>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a:t>单击此处编辑母版文本样式</a:t>
            </a:r>
          </a:p>
        </p:txBody>
      </p:sp>
      <p:sp>
        <p:nvSpPr>
          <p:cNvPr id="18" name="文本占位符 29">
            <a:extLst>
              <a:ext uri="{FF2B5EF4-FFF2-40B4-BE49-F238E27FC236}">
                <a16:creationId xmlns:a16="http://schemas.microsoft.com/office/drawing/2014/main" id="{0E9E9D03-0186-5B4C-A73F-95ADCD08A44A}"/>
              </a:ext>
            </a:extLst>
          </p:cNvPr>
          <p:cNvSpPr>
            <a:spLocks noGrp="1"/>
          </p:cNvSpPr>
          <p:nvPr>
            <p:ph type="body" sz="quarter" idx="16" hasCustomPrompt="1"/>
          </p:nvPr>
        </p:nvSpPr>
        <p:spPr>
          <a:xfrm>
            <a:off x="3663042" y="2209800"/>
            <a:ext cx="2128157" cy="205837"/>
          </a:xfrm>
        </p:spPr>
        <p:txBody>
          <a:bodyPr lIns="0" tIns="0" rIns="0" bIns="0" rtlCol="0">
            <a:noAutofit/>
          </a:bodyPr>
          <a:lstStyle>
            <a:lvl1pPr marL="0" indent="0">
              <a:lnSpc>
                <a:spcPct val="100000"/>
              </a:lnSpc>
              <a:spcBef>
                <a:spcPts val="400"/>
              </a:spcBef>
              <a:buNone/>
              <a:defRPr sz="1800" b="1" i="0">
                <a:solidFill>
                  <a:schemeClr val="tx2"/>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dirty="0"/>
              <a:t>单击以编辑</a:t>
            </a:r>
          </a:p>
        </p:txBody>
      </p:sp>
      <p:cxnSp>
        <p:nvCxnSpPr>
          <p:cNvPr id="20" name="直接连接符​​(S)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文本占位符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rtlCol="0">
            <a:noAutofit/>
          </a:bodyPr>
          <a:lstStyle>
            <a:lvl1pPr marL="0" indent="0">
              <a:lnSpc>
                <a:spcPct val="100000"/>
              </a:lnSpc>
              <a:buNone/>
              <a:defRPr sz="1400" b="0" i="0">
                <a:solidFill>
                  <a:schemeClr val="bg1"/>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a:t>单击此处编辑母版文本样式</a:t>
            </a:r>
          </a:p>
        </p:txBody>
      </p:sp>
      <p:sp>
        <p:nvSpPr>
          <p:cNvPr id="22" name="文本占位符 29">
            <a:extLst>
              <a:ext uri="{FF2B5EF4-FFF2-40B4-BE49-F238E27FC236}">
                <a16:creationId xmlns:a16="http://schemas.microsoft.com/office/drawing/2014/main" id="{97DCC038-CDD3-1D48-B8BA-2617616935C5}"/>
              </a:ext>
            </a:extLst>
          </p:cNvPr>
          <p:cNvSpPr>
            <a:spLocks noGrp="1"/>
          </p:cNvSpPr>
          <p:nvPr>
            <p:ph type="body" sz="quarter" idx="20" hasCustomPrompt="1"/>
          </p:nvPr>
        </p:nvSpPr>
        <p:spPr>
          <a:xfrm>
            <a:off x="952500" y="4522803"/>
            <a:ext cx="2133600" cy="205837"/>
          </a:xfrm>
        </p:spPr>
        <p:txBody>
          <a:bodyPr lIns="0" tIns="0" rIns="0" bIns="0" rtlCol="0">
            <a:noAutofit/>
          </a:bodyPr>
          <a:lstStyle>
            <a:lvl1pPr marL="0" indent="0">
              <a:lnSpc>
                <a:spcPct val="100000"/>
              </a:lnSpc>
              <a:spcBef>
                <a:spcPts val="400"/>
              </a:spcBef>
              <a:buNone/>
              <a:defRPr sz="1800" b="1" i="0">
                <a:solidFill>
                  <a:schemeClr val="tx2"/>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dirty="0"/>
              <a:t>单击以编辑 </a:t>
            </a:r>
          </a:p>
        </p:txBody>
      </p:sp>
      <p:cxnSp>
        <p:nvCxnSpPr>
          <p:cNvPr id="23" name="直接连接符​​(S)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文本占位符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rtlCol="0">
            <a:noAutofit/>
          </a:bodyPr>
          <a:lstStyle>
            <a:lvl1pPr marL="0" indent="0">
              <a:lnSpc>
                <a:spcPct val="100000"/>
              </a:lnSpc>
              <a:buNone/>
              <a:defRPr sz="1400" b="0" i="0">
                <a:solidFill>
                  <a:schemeClr val="bg1"/>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a:t>单击此处编辑母版文本样式</a:t>
            </a:r>
          </a:p>
        </p:txBody>
      </p:sp>
      <p:sp>
        <p:nvSpPr>
          <p:cNvPr id="25" name="文本占位符 29">
            <a:extLst>
              <a:ext uri="{FF2B5EF4-FFF2-40B4-BE49-F238E27FC236}">
                <a16:creationId xmlns:a16="http://schemas.microsoft.com/office/drawing/2014/main" id="{773FBF72-A3D8-2F4E-BAD2-2755F0BE4A47}"/>
              </a:ext>
            </a:extLst>
          </p:cNvPr>
          <p:cNvSpPr>
            <a:spLocks noGrp="1"/>
          </p:cNvSpPr>
          <p:nvPr>
            <p:ph type="body" sz="quarter" idx="22" hasCustomPrompt="1"/>
          </p:nvPr>
        </p:nvSpPr>
        <p:spPr>
          <a:xfrm>
            <a:off x="3663042" y="4522803"/>
            <a:ext cx="2128157" cy="205837"/>
          </a:xfrm>
        </p:spPr>
        <p:txBody>
          <a:bodyPr lIns="0" tIns="0" rIns="0" bIns="0" rtlCol="0">
            <a:noAutofit/>
          </a:bodyPr>
          <a:lstStyle>
            <a:lvl1pPr marL="0" indent="0">
              <a:lnSpc>
                <a:spcPct val="100000"/>
              </a:lnSpc>
              <a:spcBef>
                <a:spcPts val="400"/>
              </a:spcBef>
              <a:buNone/>
              <a:defRPr sz="1800" b="1" i="0">
                <a:solidFill>
                  <a:schemeClr val="tx2"/>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dirty="0"/>
              <a:t>单击以编辑 </a:t>
            </a:r>
          </a:p>
        </p:txBody>
      </p:sp>
      <p:cxnSp>
        <p:nvCxnSpPr>
          <p:cNvPr id="26" name="直接连接符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文本占位符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rtlCol="0">
            <a:noAutofit/>
          </a:bodyPr>
          <a:lstStyle>
            <a:lvl1pPr marL="0" indent="0">
              <a:lnSpc>
                <a:spcPct val="100000"/>
              </a:lnSpc>
              <a:buNone/>
              <a:defRPr sz="1400" b="0" i="0">
                <a:solidFill>
                  <a:schemeClr val="bg1"/>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a:t>单击此处编辑母版文本样式</a:t>
            </a:r>
          </a:p>
        </p:txBody>
      </p:sp>
      <p:sp>
        <p:nvSpPr>
          <p:cNvPr id="28" name="文本占位符 29">
            <a:extLst>
              <a:ext uri="{FF2B5EF4-FFF2-40B4-BE49-F238E27FC236}">
                <a16:creationId xmlns:a16="http://schemas.microsoft.com/office/drawing/2014/main" id="{DD138509-2AA1-D540-90D6-288474956619}"/>
              </a:ext>
            </a:extLst>
          </p:cNvPr>
          <p:cNvSpPr>
            <a:spLocks noGrp="1"/>
          </p:cNvSpPr>
          <p:nvPr>
            <p:ph type="body" sz="quarter" idx="24" hasCustomPrompt="1"/>
          </p:nvPr>
        </p:nvSpPr>
        <p:spPr>
          <a:xfrm>
            <a:off x="6367054" y="4522803"/>
            <a:ext cx="2129245" cy="205837"/>
          </a:xfrm>
        </p:spPr>
        <p:txBody>
          <a:bodyPr lIns="0" tIns="0" rIns="0" bIns="0" rtlCol="0">
            <a:noAutofit/>
          </a:bodyPr>
          <a:lstStyle>
            <a:lvl1pPr marL="0" indent="0">
              <a:lnSpc>
                <a:spcPct val="100000"/>
              </a:lnSpc>
              <a:spcBef>
                <a:spcPts val="400"/>
              </a:spcBef>
              <a:buNone/>
              <a:defRPr sz="1800" b="1" i="0">
                <a:solidFill>
                  <a:schemeClr val="tx2"/>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dirty="0"/>
              <a:t>单击以编辑 </a:t>
            </a:r>
          </a:p>
        </p:txBody>
      </p:sp>
      <p:sp>
        <p:nvSpPr>
          <p:cNvPr id="2" name="日期占位符 1">
            <a:extLst>
              <a:ext uri="{FF2B5EF4-FFF2-40B4-BE49-F238E27FC236}">
                <a16:creationId xmlns:a16="http://schemas.microsoft.com/office/drawing/2014/main" id="{62655503-4608-4F79-A5D4-B2F67958F263}"/>
              </a:ext>
            </a:extLst>
          </p:cNvPr>
          <p:cNvSpPr>
            <a:spLocks noGrp="1"/>
          </p:cNvSpPr>
          <p:nvPr>
            <p:ph type="dt" sz="half" idx="25"/>
          </p:nvPr>
        </p:nvSpPr>
        <p:spPr/>
        <p:txBody>
          <a:bodyPr rtlCol="0"/>
          <a:lstStyle>
            <a:lvl1pPr>
              <a:defRPr>
                <a:latin typeface="Microsoft YaHei UI" panose="020B0503020204020204" pitchFamily="34" charset="-122"/>
                <a:ea typeface="Microsoft YaHei UI" panose="020B0503020204020204" pitchFamily="34" charset="-122"/>
              </a:defRPr>
            </a:lvl1pPr>
          </a:lstStyle>
          <a:p>
            <a:fld id="{80B8DED7-50F6-4F4F-9763-42A576EB505B}" type="datetime2">
              <a:rPr lang="zh-CN" altLang="en-US" smtClean="0"/>
              <a:t>2023年6月29日</a:t>
            </a:fld>
            <a:endParaRPr lang="zh-CN" altLang="en-US" dirty="0"/>
          </a:p>
        </p:txBody>
      </p:sp>
      <p:sp>
        <p:nvSpPr>
          <p:cNvPr id="3" name="页脚占位符 2">
            <a:extLst>
              <a:ext uri="{FF2B5EF4-FFF2-40B4-BE49-F238E27FC236}">
                <a16:creationId xmlns:a16="http://schemas.microsoft.com/office/drawing/2014/main" id="{9DAFA395-FE4C-4A99-A74E-57757D8473E1}"/>
              </a:ext>
            </a:extLst>
          </p:cNvPr>
          <p:cNvSpPr>
            <a:spLocks noGrp="1"/>
          </p:cNvSpPr>
          <p:nvPr>
            <p:ph type="ftr" sz="quarter" idx="26"/>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年度审核</a:t>
            </a:r>
            <a:endParaRPr lang="zh-CN" altLang="en-US" b="0" dirty="0"/>
          </a:p>
        </p:txBody>
      </p:sp>
      <p:sp>
        <p:nvSpPr>
          <p:cNvPr id="4" name="灯片编号占位符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rtlCol="0"/>
          <a:lstStyle>
            <a:lvl1pPr>
              <a:defRPr>
                <a:latin typeface="Microsoft YaHei UI" panose="020B0503020204020204" pitchFamily="34" charset="-122"/>
                <a:ea typeface="Microsoft YaHei UI" panose="020B0503020204020204" pitchFamily="34" charset="-122"/>
              </a:defRPr>
            </a:lvl1pPr>
          </a:lstStyle>
          <a:p>
            <a:fld id="{294A09A9-5501-47C1-A89A-A340965A2BE2}" type="slidenum">
              <a:rPr lang="en-US" altLang="zh-CN" smtClean="0"/>
              <a:pPr/>
              <a:t>‹#›</a:t>
            </a:fld>
            <a:endParaRPr lang="zh-CN" altLang="en-US" dirty="0"/>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简介">
    <p:spTree>
      <p:nvGrpSpPr>
        <p:cNvPr id="1" name=""/>
        <p:cNvGrpSpPr/>
        <p:nvPr/>
      </p:nvGrpSpPr>
      <p:grpSpPr>
        <a:xfrm>
          <a:off x="0" y="0"/>
          <a:ext cx="0" cy="0"/>
          <a:chOff x="0" y="0"/>
          <a:chExt cx="0" cy="0"/>
        </a:xfrm>
      </p:grpSpPr>
      <p:grpSp>
        <p:nvGrpSpPr>
          <p:cNvPr id="13" name="组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任意多边形(F)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6" name="任意多边形(F)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19" name="任意多边形(F)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14" name="图片占位符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dirty="0"/>
          </a:p>
        </p:txBody>
      </p:sp>
      <p:sp>
        <p:nvSpPr>
          <p:cNvPr id="9" name="标题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cxnSp>
        <p:nvCxnSpPr>
          <p:cNvPr id="17" name="直接连接符​​(S)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文本占位符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rtlCol="0">
            <a:noAutofit/>
          </a:bodyPr>
          <a:lstStyle>
            <a:lvl1pPr marL="0" indent="0">
              <a:lnSpc>
                <a:spcPct val="100000"/>
              </a:lnSpc>
              <a:buNone/>
              <a:defRPr sz="1600" b="0" i="0">
                <a:solidFill>
                  <a:schemeClr val="bg1"/>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a:t>单击此处编辑母版文本样式</a:t>
            </a:r>
          </a:p>
        </p:txBody>
      </p:sp>
      <p:sp>
        <p:nvSpPr>
          <p:cNvPr id="2" name="日期占位符 1">
            <a:extLst>
              <a:ext uri="{FF2B5EF4-FFF2-40B4-BE49-F238E27FC236}">
                <a16:creationId xmlns:a16="http://schemas.microsoft.com/office/drawing/2014/main" id="{CA64E0B3-57C5-4DAF-8531-F39610E77C09}"/>
              </a:ext>
            </a:extLst>
          </p:cNvPr>
          <p:cNvSpPr>
            <a:spLocks noGrp="1"/>
          </p:cNvSpPr>
          <p:nvPr>
            <p:ph type="dt" sz="half" idx="14"/>
          </p:nvPr>
        </p:nvSpPr>
        <p:spPr/>
        <p:txBody>
          <a:bodyPr rtlCol="0"/>
          <a:lstStyle>
            <a:lvl1pPr>
              <a:defRPr>
                <a:latin typeface="Microsoft YaHei UI" panose="020B0503020204020204" pitchFamily="34" charset="-122"/>
                <a:ea typeface="Microsoft YaHei UI" panose="020B0503020204020204" pitchFamily="34" charset="-122"/>
              </a:defRPr>
            </a:lvl1pPr>
          </a:lstStyle>
          <a:p>
            <a:fld id="{46235E2E-67F1-433F-80D4-B8E06E5EF337}" type="datetime2">
              <a:rPr lang="zh-CN" altLang="en-US" noProof="0" smtClean="0"/>
              <a:t>2023年6月29日</a:t>
            </a:fld>
            <a:endParaRPr lang="zh-CN" altLang="en-US" noProof="0" dirty="0"/>
          </a:p>
        </p:txBody>
      </p:sp>
      <p:sp>
        <p:nvSpPr>
          <p:cNvPr id="3" name="页脚占位符 2">
            <a:extLst>
              <a:ext uri="{FF2B5EF4-FFF2-40B4-BE49-F238E27FC236}">
                <a16:creationId xmlns:a16="http://schemas.microsoft.com/office/drawing/2014/main" id="{B7E0EC46-C626-4D58-AB64-0B3B850D1482}"/>
              </a:ext>
            </a:extLst>
          </p:cNvPr>
          <p:cNvSpPr>
            <a:spLocks noGrp="1"/>
          </p:cNvSpPr>
          <p:nvPr>
            <p:ph type="ftr" sz="quarter" idx="15"/>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dirty="0"/>
              <a:t>年度审核</a:t>
            </a:r>
            <a:endParaRPr lang="zh-CN" altLang="en-US" b="0" noProof="0" dirty="0"/>
          </a:p>
        </p:txBody>
      </p:sp>
      <p:sp>
        <p:nvSpPr>
          <p:cNvPr id="4" name="灯片编号占位符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rtlCol="0"/>
          <a:lstStyle>
            <a:lvl1pPr>
              <a:defRPr>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pPr/>
              <a:t>‹#›</a:t>
            </a:fld>
            <a:endParaRPr lang="zh-CN" altLang="en-US" noProof="0" dirty="0"/>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休息时间">
    <p:bg>
      <p:bgPr>
        <a:solidFill>
          <a:schemeClr val="tx1"/>
        </a:solidFill>
        <a:effectLst/>
      </p:bgPr>
    </p:bg>
    <p:spTree>
      <p:nvGrpSpPr>
        <p:cNvPr id="1" name=""/>
        <p:cNvGrpSpPr/>
        <p:nvPr/>
      </p:nvGrpSpPr>
      <p:grpSpPr>
        <a:xfrm>
          <a:off x="0" y="0"/>
          <a:ext cx="0" cy="0"/>
          <a:chOff x="0" y="0"/>
          <a:chExt cx="0" cy="0"/>
        </a:xfrm>
      </p:grpSpPr>
      <p:sp>
        <p:nvSpPr>
          <p:cNvPr id="21" name="图片占位符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dirty="0"/>
          </a:p>
        </p:txBody>
      </p:sp>
      <p:sp>
        <p:nvSpPr>
          <p:cNvPr id="18" name="标题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rtlCol="0" anchor="b" anchorCtr="0">
            <a:normAutofit/>
          </a:bodyPr>
          <a:lstStyle>
            <a:lvl1pPr>
              <a:defRPr sz="4100" b="1" i="0" baseline="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cxnSp>
        <p:nvCxnSpPr>
          <p:cNvPr id="20" name="直接连接符​​(S)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组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任意多边形(F)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4" name="任意多边形(F)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5" name="任意多边形(F)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图表">
    <p:bg>
      <p:bgPr>
        <a:solidFill>
          <a:schemeClr val="tx1"/>
        </a:solidFill>
        <a:effectLst/>
      </p:bgPr>
    </p:bg>
    <p:spTree>
      <p:nvGrpSpPr>
        <p:cNvPr id="1" name=""/>
        <p:cNvGrpSpPr/>
        <p:nvPr/>
      </p:nvGrpSpPr>
      <p:grpSpPr>
        <a:xfrm>
          <a:off x="0" y="0"/>
          <a:ext cx="0" cy="0"/>
          <a:chOff x="0" y="0"/>
          <a:chExt cx="0" cy="0"/>
        </a:xfrm>
      </p:grpSpPr>
      <p:sp>
        <p:nvSpPr>
          <p:cNvPr id="6" name="图表占位符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rtlCol="0"/>
          <a:lstStyle>
            <a:lvl1pPr>
              <a:defRPr>
                <a:solidFill>
                  <a:schemeClr val="tx1"/>
                </a:solidFill>
              </a:defRPr>
            </a:lvl1pPr>
          </a:lstStyle>
          <a:p>
            <a:pPr rtl="0"/>
            <a:r>
              <a:rPr lang="zh-CN" altLang="en-US" noProof="0"/>
              <a:t>单击图标添加图表</a:t>
            </a:r>
          </a:p>
        </p:txBody>
      </p:sp>
      <p:sp>
        <p:nvSpPr>
          <p:cNvPr id="16" name="标题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zh-CN" altLang="en-US" noProof="0"/>
              <a:t>单击以编辑 </a:t>
            </a:r>
          </a:p>
        </p:txBody>
      </p:sp>
      <p:sp>
        <p:nvSpPr>
          <p:cNvPr id="2" name="日期占位符 1">
            <a:extLst>
              <a:ext uri="{FF2B5EF4-FFF2-40B4-BE49-F238E27FC236}">
                <a16:creationId xmlns:a16="http://schemas.microsoft.com/office/drawing/2014/main" id="{371012B1-809A-45CE-9FED-46D08DC8C42B}"/>
              </a:ext>
            </a:extLst>
          </p:cNvPr>
          <p:cNvSpPr>
            <a:spLocks noGrp="1"/>
          </p:cNvSpPr>
          <p:nvPr>
            <p:ph type="dt" sz="half" idx="11"/>
          </p:nvPr>
        </p:nvSpPr>
        <p:spPr/>
        <p:txBody>
          <a:bodyPr rtlCol="0"/>
          <a:lstStyle/>
          <a:p>
            <a:pPr rtl="0"/>
            <a:fld id="{56E04BD8-DEB2-4DB6-8921-C8176DF0EB17}" type="datetime2">
              <a:rPr lang="zh-CN" altLang="en-US" noProof="0" smtClean="0">
                <a:latin typeface="+mn-lt"/>
              </a:rPr>
              <a:t>2023年6月29日</a:t>
            </a:fld>
            <a:endParaRPr lang="zh-CN" altLang="en-US" noProof="0">
              <a:latin typeface="+mn-lt"/>
            </a:endParaRPr>
          </a:p>
        </p:txBody>
      </p:sp>
      <p:sp>
        <p:nvSpPr>
          <p:cNvPr id="3" name="页脚占位符 2">
            <a:extLst>
              <a:ext uri="{FF2B5EF4-FFF2-40B4-BE49-F238E27FC236}">
                <a16:creationId xmlns:a16="http://schemas.microsoft.com/office/drawing/2014/main" id="{3FB6FA27-6601-4107-A3C9-808CB4430246}"/>
              </a:ext>
            </a:extLst>
          </p:cNvPr>
          <p:cNvSpPr>
            <a:spLocks noGrp="1"/>
          </p:cNvSpPr>
          <p:nvPr>
            <p:ph type="ftr" sz="quarter" idx="12"/>
          </p:nvPr>
        </p:nvSpPr>
        <p:spPr/>
        <p:txBody>
          <a:bodyPr rtlCol="0"/>
          <a:lstStyle/>
          <a:p>
            <a:pPr rtl="0"/>
            <a:r>
              <a:rPr lang="zh-CN" altLang="en-US" noProof="0"/>
              <a:t>年度审核</a:t>
            </a:r>
            <a:endParaRPr lang="zh-CN" altLang="en-US" b="0" noProof="0"/>
          </a:p>
        </p:txBody>
      </p:sp>
      <p:sp>
        <p:nvSpPr>
          <p:cNvPr id="4" name="灯片编号占位符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rtlCol="0"/>
          <a:lstStyle/>
          <a:p>
            <a:pPr rtl="0"/>
            <a:fld id="{294A09A9-5501-47C1-A89A-A340965A2BE2}" type="slidenum">
              <a:rPr lang="en-US" altLang="zh-CN" noProof="0" smtClean="0"/>
              <a:pPr/>
              <a:t>‹#›</a:t>
            </a:fld>
            <a:endParaRPr lang="zh-CN" altLang="en-US" noProof="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表格">
    <p:bg>
      <p:bgPr>
        <a:solidFill>
          <a:schemeClr val="tx1"/>
        </a:solidFill>
        <a:effectLst/>
      </p:bgPr>
    </p:bg>
    <p:spTree>
      <p:nvGrpSpPr>
        <p:cNvPr id="1" name=""/>
        <p:cNvGrpSpPr/>
        <p:nvPr/>
      </p:nvGrpSpPr>
      <p:grpSpPr>
        <a:xfrm>
          <a:off x="0" y="0"/>
          <a:ext cx="0" cy="0"/>
          <a:chOff x="0" y="0"/>
          <a:chExt cx="0" cy="0"/>
        </a:xfrm>
      </p:grpSpPr>
      <p:sp>
        <p:nvSpPr>
          <p:cNvPr id="16" name="标题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zh-CN" altLang="en-US" noProof="0"/>
              <a:t>单击以编辑 </a:t>
            </a:r>
          </a:p>
        </p:txBody>
      </p:sp>
      <p:sp>
        <p:nvSpPr>
          <p:cNvPr id="9" name="表格占位符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rtlCol="0"/>
          <a:lstStyle/>
          <a:p>
            <a:pPr rtl="0"/>
            <a:r>
              <a:rPr lang="zh-CN" altLang="en-US" noProof="0"/>
              <a:t>单击图标添加表格</a:t>
            </a:r>
          </a:p>
        </p:txBody>
      </p:sp>
      <p:sp>
        <p:nvSpPr>
          <p:cNvPr id="2" name="日期占位符 1">
            <a:extLst>
              <a:ext uri="{FF2B5EF4-FFF2-40B4-BE49-F238E27FC236}">
                <a16:creationId xmlns:a16="http://schemas.microsoft.com/office/drawing/2014/main" id="{9B2411D2-78FE-46C1-9EA9-C6A882903B53}"/>
              </a:ext>
            </a:extLst>
          </p:cNvPr>
          <p:cNvSpPr>
            <a:spLocks noGrp="1"/>
          </p:cNvSpPr>
          <p:nvPr>
            <p:ph type="dt" sz="half" idx="11"/>
          </p:nvPr>
        </p:nvSpPr>
        <p:spPr/>
        <p:txBody>
          <a:bodyPr rtlCol="0"/>
          <a:lstStyle/>
          <a:p>
            <a:pPr rtl="0"/>
            <a:fld id="{5618353C-B2AA-43F5-B6ED-6EE257877897}" type="datetime2">
              <a:rPr lang="zh-CN" altLang="en-US" noProof="0" smtClean="0">
                <a:latin typeface="+mn-lt"/>
              </a:rPr>
              <a:t>2023年6月29日</a:t>
            </a:fld>
            <a:endParaRPr lang="zh-CN" altLang="en-US" noProof="0">
              <a:latin typeface="+mn-lt"/>
            </a:endParaRPr>
          </a:p>
        </p:txBody>
      </p:sp>
      <p:sp>
        <p:nvSpPr>
          <p:cNvPr id="3" name="页脚占位符 2">
            <a:extLst>
              <a:ext uri="{FF2B5EF4-FFF2-40B4-BE49-F238E27FC236}">
                <a16:creationId xmlns:a16="http://schemas.microsoft.com/office/drawing/2014/main" id="{C04DAF8F-82DB-4DBE-9041-71217A4516CB}"/>
              </a:ext>
            </a:extLst>
          </p:cNvPr>
          <p:cNvSpPr>
            <a:spLocks noGrp="1"/>
          </p:cNvSpPr>
          <p:nvPr>
            <p:ph type="ftr" sz="quarter" idx="12"/>
          </p:nvPr>
        </p:nvSpPr>
        <p:spPr/>
        <p:txBody>
          <a:bodyPr rtlCol="0"/>
          <a:lstStyle/>
          <a:p>
            <a:pPr rtl="0"/>
            <a:r>
              <a:rPr lang="zh-CN" altLang="en-US" noProof="0"/>
              <a:t>年度审核</a:t>
            </a:r>
            <a:endParaRPr lang="zh-CN" altLang="en-US" b="0" noProof="0"/>
          </a:p>
        </p:txBody>
      </p:sp>
      <p:sp>
        <p:nvSpPr>
          <p:cNvPr id="4" name="灯片编号占位符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rtlCol="0"/>
          <a:lstStyle/>
          <a:p>
            <a:pPr rtl="0"/>
            <a:fld id="{294A09A9-5501-47C1-A89A-A340965A2BE2}" type="slidenum">
              <a:rPr lang="en-US" altLang="zh-CN" noProof="0" smtClean="0"/>
              <a:pPr/>
              <a:t>‹#›</a:t>
            </a:fld>
            <a:endParaRPr lang="zh-CN" altLang="en-US" noProof="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引言">
    <p:bg>
      <p:bgPr>
        <a:solidFill>
          <a:schemeClr val="tx1"/>
        </a:solidFill>
        <a:effectLst/>
      </p:bgPr>
    </p:bg>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rtlCol="0" anchor="t" anchorCtr="0">
            <a:normAutofit/>
          </a:bodyPr>
          <a:lstStyle>
            <a:lvl1pPr>
              <a:lnSpc>
                <a:spcPct val="100000"/>
              </a:lnSpc>
              <a:defRPr sz="2800" b="0" i="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sp>
        <p:nvSpPr>
          <p:cNvPr id="10" name="文本框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pPr rtl="0"/>
            <a:r>
              <a:rPr lang="zh-CN" altLang="en-US" sz="20000" b="1" noProof="0" dirty="0">
                <a:solidFill>
                  <a:schemeClr val="bg1"/>
                </a:solidFill>
                <a:latin typeface="Microsoft YaHei UI" panose="020B0503020204020204" pitchFamily="34" charset="-122"/>
                <a:ea typeface="Microsoft YaHei UI" panose="020B0503020204020204" pitchFamily="34" charset="-122"/>
              </a:rPr>
              <a:t>“</a:t>
            </a:r>
          </a:p>
        </p:txBody>
      </p:sp>
      <p:grpSp>
        <p:nvGrpSpPr>
          <p:cNvPr id="18" name="组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自选图形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0" name="任意多边形(F)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1" name="任意多边形(F)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2" name="任意多边形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3" name="任意多边形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grpSp>
      <p:grpSp>
        <p:nvGrpSpPr>
          <p:cNvPr id="24" name="组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任意多边形(F)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6" name="任意多边形(F)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 name="任意多边形(F)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团队">
    <p:bg>
      <p:bgPr>
        <a:solidFill>
          <a:schemeClr val="tx1"/>
        </a:solidFill>
        <a:effectLst/>
      </p:bgPr>
    </p:bg>
    <p:spTree>
      <p:nvGrpSpPr>
        <p:cNvPr id="1" name=""/>
        <p:cNvGrpSpPr/>
        <p:nvPr/>
      </p:nvGrpSpPr>
      <p:grpSpPr>
        <a:xfrm>
          <a:off x="0" y="0"/>
          <a:ext cx="0" cy="0"/>
          <a:chOff x="0" y="0"/>
          <a:chExt cx="0" cy="0"/>
        </a:xfrm>
      </p:grpSpPr>
      <p:grpSp>
        <p:nvGrpSpPr>
          <p:cNvPr id="25" name="组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任意多边形(F)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7" name="任意多边形(F)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6" name="任意多边形(F)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38" name="图片占位符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dirty="0"/>
          </a:p>
        </p:txBody>
      </p:sp>
      <p:sp>
        <p:nvSpPr>
          <p:cNvPr id="61" name="标题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rtlCol="0" anchor="b" anchorCtr="0">
            <a:normAutofit/>
          </a:bodyPr>
          <a:lstStyle>
            <a:lvl1pPr>
              <a:defRPr sz="4400" b="1" i="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cxnSp>
        <p:nvCxnSpPr>
          <p:cNvPr id="62" name="直接连接符​​(S)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图片占位符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dirty="0"/>
          </a:p>
        </p:txBody>
      </p:sp>
      <p:sp>
        <p:nvSpPr>
          <p:cNvPr id="72" name="文本占位符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rtlCol="0">
            <a:noAutofit/>
          </a:bodyPr>
          <a:lstStyle>
            <a:lvl1pPr marL="0" indent="0">
              <a:buNone/>
              <a:defRPr sz="1400" b="0" i="0">
                <a:solidFill>
                  <a:schemeClr val="bg1"/>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a:t>单击此处编辑母版文本样式</a:t>
            </a:r>
          </a:p>
        </p:txBody>
      </p:sp>
      <p:sp>
        <p:nvSpPr>
          <p:cNvPr id="73" name="文本占位符 29">
            <a:extLst>
              <a:ext uri="{FF2B5EF4-FFF2-40B4-BE49-F238E27FC236}">
                <a16:creationId xmlns:a16="http://schemas.microsoft.com/office/drawing/2014/main" id="{2F3D441E-DFB1-084B-8192-C6CBECCA40B9}"/>
              </a:ext>
            </a:extLst>
          </p:cNvPr>
          <p:cNvSpPr>
            <a:spLocks noGrp="1"/>
          </p:cNvSpPr>
          <p:nvPr>
            <p:ph type="body" sz="quarter" idx="11" hasCustomPrompt="1"/>
          </p:nvPr>
        </p:nvSpPr>
        <p:spPr>
          <a:xfrm>
            <a:off x="952500" y="4986745"/>
            <a:ext cx="2133600" cy="205837"/>
          </a:xfrm>
        </p:spPr>
        <p:txBody>
          <a:bodyPr lIns="0" tIns="0" rIns="0" bIns="0" rtlCol="0">
            <a:noAutofit/>
          </a:bodyPr>
          <a:lstStyle>
            <a:lvl1pPr marL="0" indent="0">
              <a:spcBef>
                <a:spcPts val="400"/>
              </a:spcBef>
              <a:buNone/>
              <a:defRPr sz="1800" b="1" i="0" spc="0" baseline="0">
                <a:solidFill>
                  <a:schemeClr val="bg1"/>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dirty="0"/>
              <a:t>单击以编辑 </a:t>
            </a:r>
          </a:p>
        </p:txBody>
      </p:sp>
      <p:sp>
        <p:nvSpPr>
          <p:cNvPr id="74" name="文本占位符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rtlCol="0">
            <a:noAutofit/>
          </a:bodyPr>
          <a:lstStyle>
            <a:lvl1pPr marL="0" indent="0">
              <a:buNone/>
              <a:defRPr sz="1400" b="0" i="0">
                <a:solidFill>
                  <a:schemeClr val="bg1"/>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a:t>单击此处编辑母版文本样式</a:t>
            </a:r>
          </a:p>
        </p:txBody>
      </p:sp>
      <p:sp>
        <p:nvSpPr>
          <p:cNvPr id="75" name="文本占位符 29">
            <a:extLst>
              <a:ext uri="{FF2B5EF4-FFF2-40B4-BE49-F238E27FC236}">
                <a16:creationId xmlns:a16="http://schemas.microsoft.com/office/drawing/2014/main" id="{63C1927C-E23B-204E-9F3A-2A67D2BF702C}"/>
              </a:ext>
            </a:extLst>
          </p:cNvPr>
          <p:cNvSpPr>
            <a:spLocks noGrp="1"/>
          </p:cNvSpPr>
          <p:nvPr>
            <p:ph type="body" sz="quarter" idx="15" hasCustomPrompt="1"/>
          </p:nvPr>
        </p:nvSpPr>
        <p:spPr>
          <a:xfrm>
            <a:off x="3663042" y="4986745"/>
            <a:ext cx="2128157" cy="205837"/>
          </a:xfrm>
        </p:spPr>
        <p:txBody>
          <a:bodyPr lIns="0" tIns="0" rIns="0" bIns="0" rtlCol="0">
            <a:noAutofit/>
          </a:bodyPr>
          <a:lstStyle>
            <a:lvl1pPr marL="0" indent="0">
              <a:spcBef>
                <a:spcPts val="400"/>
              </a:spcBef>
              <a:buNone/>
              <a:defRPr sz="1800" b="1" i="0" spc="0" baseline="0">
                <a:solidFill>
                  <a:schemeClr val="bg1"/>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dirty="0"/>
              <a:t>单击以编辑 </a:t>
            </a:r>
          </a:p>
        </p:txBody>
      </p:sp>
      <p:sp>
        <p:nvSpPr>
          <p:cNvPr id="76" name="文本占位符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rtlCol="0">
            <a:noAutofit/>
          </a:bodyPr>
          <a:lstStyle>
            <a:lvl1pPr marL="0" indent="0">
              <a:buNone/>
              <a:defRPr sz="1400" b="0" i="0">
                <a:solidFill>
                  <a:schemeClr val="bg1"/>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a:t>单击此处编辑母版文本样式</a:t>
            </a:r>
          </a:p>
        </p:txBody>
      </p:sp>
      <p:sp>
        <p:nvSpPr>
          <p:cNvPr id="77" name="文本占位符 29">
            <a:extLst>
              <a:ext uri="{FF2B5EF4-FFF2-40B4-BE49-F238E27FC236}">
                <a16:creationId xmlns:a16="http://schemas.microsoft.com/office/drawing/2014/main" id="{C9FEF82E-4E9C-8343-9D36-C4A00D7137CC}"/>
              </a:ext>
            </a:extLst>
          </p:cNvPr>
          <p:cNvSpPr>
            <a:spLocks noGrp="1"/>
          </p:cNvSpPr>
          <p:nvPr>
            <p:ph type="body" sz="quarter" idx="31" hasCustomPrompt="1"/>
          </p:nvPr>
        </p:nvSpPr>
        <p:spPr>
          <a:xfrm>
            <a:off x="6367054" y="4986745"/>
            <a:ext cx="2129245" cy="205837"/>
          </a:xfrm>
        </p:spPr>
        <p:txBody>
          <a:bodyPr lIns="0" tIns="0" rIns="0" bIns="0" rtlCol="0">
            <a:noAutofit/>
          </a:bodyPr>
          <a:lstStyle>
            <a:lvl1pPr marL="0" indent="0">
              <a:spcBef>
                <a:spcPts val="400"/>
              </a:spcBef>
              <a:buNone/>
              <a:defRPr sz="1800" b="1" i="0" spc="0" baseline="0">
                <a:solidFill>
                  <a:schemeClr val="bg1"/>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dirty="0"/>
              <a:t>单击以编辑 </a:t>
            </a:r>
          </a:p>
        </p:txBody>
      </p:sp>
      <p:sp>
        <p:nvSpPr>
          <p:cNvPr id="78" name="文本占位符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rtlCol="0">
            <a:noAutofit/>
          </a:bodyPr>
          <a:lstStyle>
            <a:lvl1pPr marL="0" indent="0">
              <a:buNone/>
              <a:defRPr sz="1400" b="0" i="0">
                <a:solidFill>
                  <a:schemeClr val="bg1"/>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a:t>单击此处编辑母版文本样式</a:t>
            </a:r>
          </a:p>
        </p:txBody>
      </p:sp>
      <p:sp>
        <p:nvSpPr>
          <p:cNvPr id="79" name="文本占位符 29">
            <a:extLst>
              <a:ext uri="{FF2B5EF4-FFF2-40B4-BE49-F238E27FC236}">
                <a16:creationId xmlns:a16="http://schemas.microsoft.com/office/drawing/2014/main" id="{5F6C1E52-E2B6-5F45-A863-5BB35ABAFCD6}"/>
              </a:ext>
            </a:extLst>
          </p:cNvPr>
          <p:cNvSpPr>
            <a:spLocks noGrp="1"/>
          </p:cNvSpPr>
          <p:nvPr>
            <p:ph type="body" sz="quarter" idx="21" hasCustomPrompt="1"/>
          </p:nvPr>
        </p:nvSpPr>
        <p:spPr>
          <a:xfrm>
            <a:off x="9110254" y="4986745"/>
            <a:ext cx="2129245" cy="205837"/>
          </a:xfrm>
        </p:spPr>
        <p:txBody>
          <a:bodyPr lIns="0" tIns="0" rIns="0" bIns="0" rtlCol="0">
            <a:noAutofit/>
          </a:bodyPr>
          <a:lstStyle>
            <a:lvl1pPr marL="0" indent="0">
              <a:spcBef>
                <a:spcPts val="400"/>
              </a:spcBef>
              <a:buNone/>
              <a:defRPr sz="1800" b="1" i="0" spc="0" baseline="0">
                <a:solidFill>
                  <a:schemeClr val="bg1"/>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dirty="0"/>
              <a:t>单击以编辑 </a:t>
            </a:r>
          </a:p>
        </p:txBody>
      </p:sp>
      <p:grpSp>
        <p:nvGrpSpPr>
          <p:cNvPr id="23" name="组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自选图形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29" name="任意多边形(F)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0" name="任意多边形(F)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1" name="任意多边形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sp>
          <p:nvSpPr>
            <p:cNvPr id="32" name="任意多边形(F)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66" name="图片占位符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dirty="0"/>
          </a:p>
        </p:txBody>
      </p:sp>
      <p:sp>
        <p:nvSpPr>
          <p:cNvPr id="69" name="图片占位符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dirty="0"/>
          </a:p>
        </p:txBody>
      </p:sp>
      <p:sp>
        <p:nvSpPr>
          <p:cNvPr id="2" name="日期占位符 1">
            <a:extLst>
              <a:ext uri="{FF2B5EF4-FFF2-40B4-BE49-F238E27FC236}">
                <a16:creationId xmlns:a16="http://schemas.microsoft.com/office/drawing/2014/main" id="{8ED89364-B1CB-4E72-A6BB-95A34B50661C}"/>
              </a:ext>
            </a:extLst>
          </p:cNvPr>
          <p:cNvSpPr>
            <a:spLocks noGrp="1"/>
          </p:cNvSpPr>
          <p:nvPr>
            <p:ph type="dt" sz="half" idx="32"/>
          </p:nvPr>
        </p:nvSpPr>
        <p:spPr/>
        <p:txBody>
          <a:bodyPr rtlCol="0"/>
          <a:lstStyle>
            <a:lvl1pPr>
              <a:defRPr>
                <a:latin typeface="Microsoft YaHei UI" panose="020B0503020204020204" pitchFamily="34" charset="-122"/>
                <a:ea typeface="Microsoft YaHei UI" panose="020B0503020204020204" pitchFamily="34" charset="-122"/>
              </a:defRPr>
            </a:lvl1pPr>
          </a:lstStyle>
          <a:p>
            <a:fld id="{86C55428-63DB-49A6-9817-AE0BC285EDAA}" type="datetime2">
              <a:rPr lang="zh-CN" altLang="en-US" smtClean="0"/>
              <a:t>2023年6月29日</a:t>
            </a:fld>
            <a:endParaRPr lang="zh-CN" altLang="en-US" dirty="0"/>
          </a:p>
        </p:txBody>
      </p:sp>
      <p:sp>
        <p:nvSpPr>
          <p:cNvPr id="3" name="页脚占位符 2">
            <a:extLst>
              <a:ext uri="{FF2B5EF4-FFF2-40B4-BE49-F238E27FC236}">
                <a16:creationId xmlns:a16="http://schemas.microsoft.com/office/drawing/2014/main" id="{8E09328F-B310-4BF3-883E-BA9A39676AF2}"/>
              </a:ext>
            </a:extLst>
          </p:cNvPr>
          <p:cNvSpPr>
            <a:spLocks noGrp="1"/>
          </p:cNvSpPr>
          <p:nvPr>
            <p:ph type="ftr" sz="quarter" idx="33"/>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年度审核</a:t>
            </a:r>
            <a:endParaRPr lang="zh-CN" altLang="en-US" b="0" dirty="0"/>
          </a:p>
        </p:txBody>
      </p:sp>
      <p:sp>
        <p:nvSpPr>
          <p:cNvPr id="4" name="灯片编号占位符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rtlCol="0"/>
          <a:lstStyle>
            <a:lvl1pPr>
              <a:defRPr>
                <a:latin typeface="Microsoft YaHei UI" panose="020B0503020204020204" pitchFamily="34" charset="-122"/>
                <a:ea typeface="Microsoft YaHei UI" panose="020B0503020204020204" pitchFamily="34" charset="-122"/>
              </a:defRPr>
            </a:lvl1pPr>
          </a:lstStyle>
          <a:p>
            <a:fld id="{294A09A9-5501-47C1-A89A-A340965A2BE2}" type="slidenum">
              <a:rPr lang="en-US" altLang="zh-CN" smtClean="0"/>
              <a:pPr/>
              <a:t>‹#›</a:t>
            </a:fld>
            <a:endParaRPr lang="zh-CN" altLang="en-US" dirty="0"/>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日程表 ">
    <p:bg>
      <p:bgPr>
        <a:solidFill>
          <a:schemeClr val="tx1"/>
        </a:solidFill>
        <a:effectLst/>
      </p:bgPr>
    </p:bg>
    <p:spTree>
      <p:nvGrpSpPr>
        <p:cNvPr id="1" name=""/>
        <p:cNvGrpSpPr/>
        <p:nvPr/>
      </p:nvGrpSpPr>
      <p:grpSpPr>
        <a:xfrm>
          <a:off x="0" y="0"/>
          <a:ext cx="0" cy="0"/>
          <a:chOff x="0" y="0"/>
          <a:chExt cx="0" cy="0"/>
        </a:xfrm>
      </p:grpSpPr>
      <p:cxnSp>
        <p:nvCxnSpPr>
          <p:cNvPr id="21" name="直接连接符​​(S)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直接连接符​​(S)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直接连接符​​(S)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标题 1">
            <a:extLst>
              <a:ext uri="{FF2B5EF4-FFF2-40B4-BE49-F238E27FC236}">
                <a16:creationId xmlns:a16="http://schemas.microsoft.com/office/drawing/2014/main" id="{46EEE005-F78A-9D4F-B159-964376C387DD}"/>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icrosoft YaHei UI" panose="020B0503020204020204" pitchFamily="34" charset="-122"/>
                <a:ea typeface="Microsoft YaHei UI" panose="020B0503020204020204" pitchFamily="34" charset="-122"/>
              </a:defRPr>
            </a:lvl1pPr>
          </a:lstStyle>
          <a:p>
            <a:pPr rtl="0"/>
            <a:r>
              <a:rPr lang="zh-CN" altLang="en-US" noProof="0"/>
              <a:t>单击以编辑 </a:t>
            </a:r>
          </a:p>
        </p:txBody>
      </p:sp>
      <p:sp>
        <p:nvSpPr>
          <p:cNvPr id="96" name="文本占位符 29">
            <a:extLst>
              <a:ext uri="{FF2B5EF4-FFF2-40B4-BE49-F238E27FC236}">
                <a16:creationId xmlns:a16="http://schemas.microsoft.com/office/drawing/2014/main" id="{FC61536F-8EA7-5A48-AF76-8B0E251BD8CB}"/>
              </a:ext>
            </a:extLst>
          </p:cNvPr>
          <p:cNvSpPr>
            <a:spLocks noGrp="1"/>
          </p:cNvSpPr>
          <p:nvPr>
            <p:ph type="body" sz="quarter" idx="12" hasCustomPrompt="1"/>
          </p:nvPr>
        </p:nvSpPr>
        <p:spPr>
          <a:xfrm>
            <a:off x="1296955" y="2934856"/>
            <a:ext cx="2133600" cy="369332"/>
          </a:xfrm>
          <a:ln>
            <a:noFill/>
          </a:ln>
        </p:spPr>
        <p:txBody>
          <a:bodyPr lIns="0" tIns="0" rIns="0" bIns="0" rtlCol="0">
            <a:noAutofit/>
          </a:bodyPr>
          <a:lstStyle>
            <a:lvl1pPr marL="0" indent="0">
              <a:buNone/>
              <a:defRPr sz="1400" b="0" i="0">
                <a:solidFill>
                  <a:schemeClr val="bg1"/>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a:t>单击以编辑 </a:t>
            </a:r>
          </a:p>
        </p:txBody>
      </p:sp>
      <p:sp>
        <p:nvSpPr>
          <p:cNvPr id="97" name="文本占位符 29">
            <a:extLst>
              <a:ext uri="{FF2B5EF4-FFF2-40B4-BE49-F238E27FC236}">
                <a16:creationId xmlns:a16="http://schemas.microsoft.com/office/drawing/2014/main" id="{64FFD994-BD97-ED49-8607-286ECBB1CDA3}"/>
              </a:ext>
            </a:extLst>
          </p:cNvPr>
          <p:cNvSpPr>
            <a:spLocks noGrp="1"/>
          </p:cNvSpPr>
          <p:nvPr>
            <p:ph type="body" sz="quarter" idx="11" hasCustomPrompt="1"/>
          </p:nvPr>
        </p:nvSpPr>
        <p:spPr>
          <a:xfrm>
            <a:off x="1296955" y="2568686"/>
            <a:ext cx="2133600" cy="205837"/>
          </a:xfrm>
          <a:ln>
            <a:noFill/>
          </a:ln>
        </p:spPr>
        <p:txBody>
          <a:bodyPr lIns="0" tIns="0" rIns="0" bIns="0" rtlCol="0">
            <a:noAutofit/>
          </a:bodyPr>
          <a:lstStyle>
            <a:lvl1pPr marL="0" indent="0">
              <a:spcBef>
                <a:spcPts val="400"/>
              </a:spcBef>
              <a:buNone/>
              <a:defRPr sz="1800" b="1" i="0" spc="0" baseline="0">
                <a:solidFill>
                  <a:schemeClr val="bg1"/>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dirty="0"/>
              <a:t>单击以编辑 </a:t>
            </a:r>
          </a:p>
        </p:txBody>
      </p:sp>
      <p:sp>
        <p:nvSpPr>
          <p:cNvPr id="102" name="文本占位符 29">
            <a:extLst>
              <a:ext uri="{FF2B5EF4-FFF2-40B4-BE49-F238E27FC236}">
                <a16:creationId xmlns:a16="http://schemas.microsoft.com/office/drawing/2014/main" id="{D1ADE805-BFBC-ED47-B9CB-6CB2FF02E868}"/>
              </a:ext>
            </a:extLst>
          </p:cNvPr>
          <p:cNvSpPr>
            <a:spLocks noGrp="1"/>
          </p:cNvSpPr>
          <p:nvPr>
            <p:ph type="body" sz="quarter" idx="30" hasCustomPrompt="1"/>
          </p:nvPr>
        </p:nvSpPr>
        <p:spPr>
          <a:xfrm>
            <a:off x="3897799" y="5087328"/>
            <a:ext cx="2133600" cy="369332"/>
          </a:xfrm>
          <a:ln>
            <a:noFill/>
          </a:ln>
        </p:spPr>
        <p:txBody>
          <a:bodyPr lIns="0" tIns="0" rIns="0" bIns="0" rtlCol="0">
            <a:noAutofit/>
          </a:bodyPr>
          <a:lstStyle>
            <a:lvl1pPr marL="0" indent="0">
              <a:buNone/>
              <a:defRPr sz="1400" b="0" i="0">
                <a:solidFill>
                  <a:schemeClr val="bg1"/>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a:t>单击以编辑 </a:t>
            </a:r>
          </a:p>
        </p:txBody>
      </p:sp>
      <p:sp>
        <p:nvSpPr>
          <p:cNvPr id="103" name="文本占位符 29">
            <a:extLst>
              <a:ext uri="{FF2B5EF4-FFF2-40B4-BE49-F238E27FC236}">
                <a16:creationId xmlns:a16="http://schemas.microsoft.com/office/drawing/2014/main" id="{334A3589-641F-F547-891B-149579153B75}"/>
              </a:ext>
            </a:extLst>
          </p:cNvPr>
          <p:cNvSpPr>
            <a:spLocks noGrp="1"/>
          </p:cNvSpPr>
          <p:nvPr>
            <p:ph type="body" sz="quarter" idx="31" hasCustomPrompt="1"/>
          </p:nvPr>
        </p:nvSpPr>
        <p:spPr>
          <a:xfrm>
            <a:off x="3897799" y="4701908"/>
            <a:ext cx="2133600" cy="205837"/>
          </a:xfrm>
          <a:ln>
            <a:noFill/>
          </a:ln>
        </p:spPr>
        <p:txBody>
          <a:bodyPr vert="horz" lIns="0" tIns="0" rIns="0" bIns="0" rtlCol="0">
            <a:noAutofit/>
          </a:bodyPr>
          <a:lstStyle>
            <a:lvl1pPr marL="0" indent="0">
              <a:spcBef>
                <a:spcPts val="400"/>
              </a:spcBef>
              <a:buNone/>
              <a:defRPr lang="en-US" sz="1800" b="1" spc="0" baseline="0" dirty="0">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marL="0" lvl="0" indent="0" rtl="0">
              <a:spcBef>
                <a:spcPts val="400"/>
              </a:spcBef>
              <a:buNone/>
            </a:pPr>
            <a:r>
              <a:rPr lang="zh-CN" altLang="en-US" noProof="0"/>
              <a:t>单击以编辑 </a:t>
            </a:r>
          </a:p>
        </p:txBody>
      </p:sp>
      <p:sp>
        <p:nvSpPr>
          <p:cNvPr id="106" name="文本占位符 29">
            <a:extLst>
              <a:ext uri="{FF2B5EF4-FFF2-40B4-BE49-F238E27FC236}">
                <a16:creationId xmlns:a16="http://schemas.microsoft.com/office/drawing/2014/main" id="{A63F8454-D12E-A641-ABD0-8977D3F5EC05}"/>
              </a:ext>
            </a:extLst>
          </p:cNvPr>
          <p:cNvSpPr>
            <a:spLocks noGrp="1"/>
          </p:cNvSpPr>
          <p:nvPr>
            <p:ph type="body" sz="quarter" idx="32" hasCustomPrompt="1"/>
          </p:nvPr>
        </p:nvSpPr>
        <p:spPr>
          <a:xfrm>
            <a:off x="9001711" y="5087328"/>
            <a:ext cx="2133600" cy="369332"/>
          </a:xfrm>
          <a:ln>
            <a:noFill/>
          </a:ln>
        </p:spPr>
        <p:txBody>
          <a:bodyPr lIns="0" tIns="0" rIns="0" bIns="0" rtlCol="0">
            <a:noAutofit/>
          </a:bodyPr>
          <a:lstStyle>
            <a:lvl1pPr marL="0" indent="0">
              <a:buNone/>
              <a:defRPr sz="1400" b="0" i="0">
                <a:solidFill>
                  <a:schemeClr val="bg1"/>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a:t>单击以编辑 </a:t>
            </a:r>
          </a:p>
        </p:txBody>
      </p:sp>
      <p:sp>
        <p:nvSpPr>
          <p:cNvPr id="107" name="文本占位符 29">
            <a:extLst>
              <a:ext uri="{FF2B5EF4-FFF2-40B4-BE49-F238E27FC236}">
                <a16:creationId xmlns:a16="http://schemas.microsoft.com/office/drawing/2014/main" id="{F35AA15D-DBAD-9840-8764-A5B6D486A234}"/>
              </a:ext>
            </a:extLst>
          </p:cNvPr>
          <p:cNvSpPr>
            <a:spLocks noGrp="1"/>
          </p:cNvSpPr>
          <p:nvPr>
            <p:ph type="body" sz="quarter" idx="33" hasCustomPrompt="1"/>
          </p:nvPr>
        </p:nvSpPr>
        <p:spPr>
          <a:xfrm>
            <a:off x="9001711" y="4701908"/>
            <a:ext cx="2133600" cy="205837"/>
          </a:xfrm>
          <a:ln>
            <a:noFill/>
          </a:ln>
        </p:spPr>
        <p:txBody>
          <a:bodyPr vert="horz" lIns="0" tIns="0" rIns="0" bIns="0" rtlCol="0">
            <a:noAutofit/>
          </a:bodyPr>
          <a:lstStyle>
            <a:lvl1pPr marL="0" indent="0">
              <a:spcBef>
                <a:spcPts val="400"/>
              </a:spcBef>
              <a:buNone/>
              <a:defRPr lang="en-US" sz="1800" b="1" spc="0" baseline="0" dirty="0">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marL="0" lvl="0" indent="0" rtl="0">
              <a:spcBef>
                <a:spcPts val="400"/>
              </a:spcBef>
              <a:buNone/>
            </a:pPr>
            <a:r>
              <a:rPr lang="zh-CN" altLang="en-US" noProof="0"/>
              <a:t>单击以编辑 </a:t>
            </a:r>
          </a:p>
        </p:txBody>
      </p:sp>
      <p:sp>
        <p:nvSpPr>
          <p:cNvPr id="108" name="文本占位符 29">
            <a:extLst>
              <a:ext uri="{FF2B5EF4-FFF2-40B4-BE49-F238E27FC236}">
                <a16:creationId xmlns:a16="http://schemas.microsoft.com/office/drawing/2014/main" id="{8357CA0F-1A55-B145-8305-562F0DF22543}"/>
              </a:ext>
            </a:extLst>
          </p:cNvPr>
          <p:cNvSpPr>
            <a:spLocks noGrp="1"/>
          </p:cNvSpPr>
          <p:nvPr>
            <p:ph type="body" sz="quarter" idx="34" hasCustomPrompt="1"/>
          </p:nvPr>
        </p:nvSpPr>
        <p:spPr>
          <a:xfrm>
            <a:off x="6438143" y="2934856"/>
            <a:ext cx="2133600" cy="369332"/>
          </a:xfrm>
          <a:ln>
            <a:noFill/>
          </a:ln>
        </p:spPr>
        <p:txBody>
          <a:bodyPr lIns="0" tIns="0" rIns="0" bIns="0" rtlCol="0">
            <a:noAutofit/>
          </a:bodyPr>
          <a:lstStyle>
            <a:lvl1pPr marL="0" indent="0">
              <a:buNone/>
              <a:defRPr sz="1400" b="0" i="0">
                <a:solidFill>
                  <a:schemeClr val="bg1"/>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a:t>单击以编辑 </a:t>
            </a:r>
          </a:p>
        </p:txBody>
      </p:sp>
      <p:sp>
        <p:nvSpPr>
          <p:cNvPr id="109" name="文本占位符 29">
            <a:extLst>
              <a:ext uri="{FF2B5EF4-FFF2-40B4-BE49-F238E27FC236}">
                <a16:creationId xmlns:a16="http://schemas.microsoft.com/office/drawing/2014/main" id="{D6C49F6F-AF28-8942-8442-8F54A1DC388B}"/>
              </a:ext>
            </a:extLst>
          </p:cNvPr>
          <p:cNvSpPr>
            <a:spLocks noGrp="1"/>
          </p:cNvSpPr>
          <p:nvPr>
            <p:ph type="body" sz="quarter" idx="35" hasCustomPrompt="1"/>
          </p:nvPr>
        </p:nvSpPr>
        <p:spPr>
          <a:xfrm>
            <a:off x="6438143" y="2568686"/>
            <a:ext cx="2133600" cy="205837"/>
          </a:xfrm>
          <a:ln>
            <a:noFill/>
          </a:ln>
        </p:spPr>
        <p:txBody>
          <a:bodyPr lIns="0" tIns="0" rIns="0" bIns="0" rtlCol="0">
            <a:noAutofit/>
          </a:bodyPr>
          <a:lstStyle>
            <a:lvl1pPr marL="0" indent="0">
              <a:spcBef>
                <a:spcPts val="400"/>
              </a:spcBef>
              <a:buNone/>
              <a:defRPr sz="1800" b="1" i="0" spc="0" baseline="0">
                <a:solidFill>
                  <a:schemeClr val="bg1"/>
                </a:solidFill>
                <a:latin typeface="Microsoft YaHei UI" panose="020B0503020204020204" pitchFamily="34" charset="-122"/>
                <a:ea typeface="Microsoft YaHei UI" panose="020B0503020204020204" pitchFamily="34" charset="-122"/>
              </a:defRPr>
            </a:lvl1pPr>
            <a:lvl2pPr>
              <a:defRPr sz="4000"/>
            </a:lvl2pPr>
            <a:lvl3pPr>
              <a:defRPr sz="4000"/>
            </a:lvl3pPr>
            <a:lvl4pPr>
              <a:defRPr sz="4000"/>
            </a:lvl4pPr>
            <a:lvl5pPr>
              <a:defRPr sz="4000"/>
            </a:lvl5pPr>
          </a:lstStyle>
          <a:p>
            <a:pPr lvl="0" rtl="0"/>
            <a:r>
              <a:rPr lang="zh-CN" altLang="en-US" noProof="0"/>
              <a:t>单击以编辑 </a:t>
            </a:r>
          </a:p>
        </p:txBody>
      </p:sp>
      <p:cxnSp>
        <p:nvCxnSpPr>
          <p:cNvPr id="8" name="直接连接符​​(S)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长方形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47" name="长方形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7" name="长方形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9" name="长方形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2" name="日期占位符 1">
            <a:extLst>
              <a:ext uri="{FF2B5EF4-FFF2-40B4-BE49-F238E27FC236}">
                <a16:creationId xmlns:a16="http://schemas.microsoft.com/office/drawing/2014/main" id="{21DC2552-C347-4C3D-8C92-4A6981227C0E}"/>
              </a:ext>
            </a:extLst>
          </p:cNvPr>
          <p:cNvSpPr>
            <a:spLocks noGrp="1"/>
          </p:cNvSpPr>
          <p:nvPr>
            <p:ph type="dt" sz="half" idx="36"/>
          </p:nvPr>
        </p:nvSpPr>
        <p:spPr/>
        <p:txBody>
          <a:bodyPr rtlCol="0"/>
          <a:lstStyle>
            <a:lvl1pPr>
              <a:defRPr>
                <a:latin typeface="Microsoft YaHei UI" panose="020B0503020204020204" pitchFamily="34" charset="-122"/>
                <a:ea typeface="Microsoft YaHei UI" panose="020B0503020204020204" pitchFamily="34" charset="-122"/>
              </a:defRPr>
            </a:lvl1pPr>
          </a:lstStyle>
          <a:p>
            <a:fld id="{F052480A-F94E-4A44-BCF4-F23CC78AD854}" type="datetime2">
              <a:rPr lang="zh-CN" altLang="en-US" smtClean="0"/>
              <a:t>2023年6月29日</a:t>
            </a:fld>
            <a:endParaRPr lang="zh-CN" altLang="en-US"/>
          </a:p>
        </p:txBody>
      </p:sp>
      <p:sp>
        <p:nvSpPr>
          <p:cNvPr id="3" name="页脚占位符 2">
            <a:extLst>
              <a:ext uri="{FF2B5EF4-FFF2-40B4-BE49-F238E27FC236}">
                <a16:creationId xmlns:a16="http://schemas.microsoft.com/office/drawing/2014/main" id="{A5B7C35C-F3E4-4522-8711-16E4F9052C2C}"/>
              </a:ext>
            </a:extLst>
          </p:cNvPr>
          <p:cNvSpPr>
            <a:spLocks noGrp="1"/>
          </p:cNvSpPr>
          <p:nvPr>
            <p:ph type="ftr" sz="quarter" idx="37"/>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a:t>年度审核</a:t>
            </a:r>
            <a:endParaRPr lang="zh-CN" altLang="en-US" b="0"/>
          </a:p>
        </p:txBody>
      </p:sp>
      <p:sp>
        <p:nvSpPr>
          <p:cNvPr id="4" name="灯片编号占位符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rtlCol="0"/>
          <a:lstStyle>
            <a:lvl1pPr>
              <a:defRPr>
                <a:latin typeface="Microsoft YaHei UI" panose="020B0503020204020204" pitchFamily="34" charset="-122"/>
                <a:ea typeface="Microsoft YaHei UI" panose="020B0503020204020204" pitchFamily="34" charset="-122"/>
              </a:defRPr>
            </a:lvl1pPr>
          </a:lstStyle>
          <a:p>
            <a:fld id="{294A09A9-5501-47C1-A89A-A340965A2BE2}" type="slidenum">
              <a:rPr lang="en-US" altLang="zh-CN" smtClean="0"/>
              <a:pPr/>
              <a:t>‹#›</a:t>
            </a:fld>
            <a:endParaRPr lang="zh-CN" altLang="en-US"/>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12" name="标题占位符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pPr rtl="0"/>
            <a:r>
              <a:rPr lang="zh-CN" altLang="en-US" noProof="0"/>
              <a:t>单击此处编辑母版标题样式</a:t>
            </a:r>
          </a:p>
        </p:txBody>
      </p:sp>
      <p:sp>
        <p:nvSpPr>
          <p:cNvPr id="30" name="日期占位符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icrosoft YaHei UI" panose="020B0503020204020204" pitchFamily="34" charset="-122"/>
                <a:ea typeface="Microsoft YaHei UI" panose="020B0503020204020204" pitchFamily="34" charset="-122"/>
              </a:defRPr>
            </a:lvl1pPr>
          </a:lstStyle>
          <a:p>
            <a:fld id="{717E7595-A321-49F8-8FF1-77A8C9D13DB0}" type="datetime2">
              <a:rPr lang="zh-CN" altLang="en-US" noProof="0" smtClean="0">
                <a:latin typeface="Microsoft YaHei UI" panose="020B0503020204020204" pitchFamily="34" charset="-122"/>
                <a:ea typeface="Microsoft YaHei UI" panose="020B0503020204020204" pitchFamily="34" charset="-122"/>
              </a:rPr>
              <a:t>2023年6月29日</a:t>
            </a:fld>
            <a:endParaRPr lang="zh-CN" altLang="en-US" noProof="0" dirty="0">
              <a:latin typeface="Microsoft YaHei UI" panose="020B0503020204020204" pitchFamily="34" charset="-122"/>
              <a:ea typeface="Microsoft YaHei UI" panose="020B0503020204020204" pitchFamily="34" charset="-122"/>
            </a:endParaRPr>
          </a:p>
        </p:txBody>
      </p:sp>
      <p:sp>
        <p:nvSpPr>
          <p:cNvPr id="31" name="页脚占位符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1" i="0">
                <a:solidFill>
                  <a:schemeClr val="bg1"/>
                </a:solidFill>
                <a:latin typeface="Microsoft YaHei UI" panose="020B0503020204020204" pitchFamily="34" charset="-122"/>
                <a:ea typeface="Microsoft YaHei UI" panose="020B0503020204020204" pitchFamily="34" charset="-122"/>
              </a:defRPr>
            </a:lvl1pPr>
          </a:lstStyle>
          <a:p>
            <a:r>
              <a:rPr lang="zh-CN" altLang="en-US" dirty="0"/>
              <a:t>年度审核</a:t>
            </a:r>
            <a:endParaRPr lang="zh-CN" altLang="en-US" b="1" dirty="0"/>
          </a:p>
        </p:txBody>
      </p:sp>
      <p:sp>
        <p:nvSpPr>
          <p:cNvPr id="32" name="幻灯片编号占位符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icrosoft YaHei UI" panose="020B0503020204020204" pitchFamily="34" charset="-122"/>
                <a:ea typeface="Microsoft YaHei UI" panose="020B0503020204020204" pitchFamily="34" charset="-122"/>
              </a:defRPr>
            </a:lvl1pPr>
          </a:lstStyle>
          <a:p>
            <a:fld id="{294A09A9-5501-47C1-A89A-A340965A2BE2}" type="slidenum">
              <a:rPr lang="en-US" altLang="zh-CN" noProof="0" smtClean="0"/>
              <a:pPr/>
              <a:t>‹#›</a:t>
            </a:fld>
            <a:endParaRPr lang="zh-CN" altLang="en-US" noProof="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rtlCol="0"/>
          <a:lstStyle/>
          <a:p>
            <a:pPr rtl="0"/>
            <a:r>
              <a:rPr lang="zh-CN" altLang="en-US" dirty="0">
                <a:latin typeface="Microsoft YaHei UI" panose="020B0503020204020204" pitchFamily="34" charset="-122"/>
                <a:ea typeface="Microsoft YaHei UI" panose="020B0503020204020204" pitchFamily="34" charset="-122"/>
              </a:rPr>
              <a:t>基于</a:t>
            </a:r>
            <a:r>
              <a:rPr lang="en-US" altLang="zh-CN" dirty="0" err="1">
                <a:latin typeface="Microsoft YaHei UI" panose="020B0503020204020204" pitchFamily="34" charset="-122"/>
                <a:ea typeface="Microsoft YaHei UI" panose="020B0503020204020204" pitchFamily="34" charset="-122"/>
              </a:rPr>
              <a:t>BiLSTM</a:t>
            </a:r>
            <a:r>
              <a:rPr lang="zh-CN" altLang="en-US" dirty="0">
                <a:latin typeface="Microsoft YaHei UI" panose="020B0503020204020204" pitchFamily="34" charset="-122"/>
                <a:ea typeface="Microsoft YaHei UI" panose="020B0503020204020204" pitchFamily="34" charset="-122"/>
              </a:rPr>
              <a:t>的谣言检测软件</a:t>
            </a:r>
          </a:p>
        </p:txBody>
      </p:sp>
      <p:sp>
        <p:nvSpPr>
          <p:cNvPr id="3" name="文本占位符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rtlCol="0"/>
          <a:lstStyle/>
          <a:p>
            <a:pPr rtl="0"/>
            <a:r>
              <a:rPr lang="zh-CN" altLang="en-US" b="1" dirty="0">
                <a:latin typeface="Microsoft YaHei UI" panose="020B0503020204020204" pitchFamily="34" charset="-122"/>
                <a:ea typeface="Microsoft YaHei UI" panose="020B0503020204020204" pitchFamily="34" charset="-122"/>
              </a:rPr>
              <a:t>汇报人</a:t>
            </a:r>
            <a:r>
              <a:rPr lang="en-US" altLang="zh-CN" b="1" dirty="0"/>
              <a:t>:</a:t>
            </a:r>
            <a:r>
              <a:rPr lang="zh-CN" altLang="en-US" b="1" dirty="0"/>
              <a:t>徐圣翔</a:t>
            </a:r>
            <a:endParaRPr lang="zh-CN" altLang="en-US" b="1" dirty="0">
              <a:latin typeface="Microsoft YaHei UI" panose="020B0503020204020204" pitchFamily="34" charset="-122"/>
              <a:ea typeface="Microsoft YaHei UI" panose="020B0503020204020204" pitchFamily="34" charset="-122"/>
            </a:endParaRPr>
          </a:p>
          <a:p>
            <a:pPr rtl="0"/>
            <a:r>
              <a:rPr lang="zh-CN" altLang="en-US" dirty="0"/>
              <a:t>小组成员：徐圣翔，包涵，杨磊，朱轩宇，梁子杰</a:t>
            </a:r>
            <a:endParaRPr lang="zh-CN" altLang="en-US" dirty="0">
              <a:latin typeface="Microsoft YaHei UI" panose="020B0503020204020204" pitchFamily="34" charset="-122"/>
              <a:ea typeface="Microsoft YaHei UI" panose="020B0503020204020204" pitchFamily="34" charset="-122"/>
            </a:endParaRPr>
          </a:p>
          <a:p>
            <a:pPr rtl="0"/>
            <a:r>
              <a:rPr lang="en-US" altLang="zh-CN" dirty="0">
                <a:latin typeface="Microsoft YaHei UI" panose="020B0503020204020204" pitchFamily="34" charset="-122"/>
                <a:ea typeface="Microsoft YaHei UI" panose="020B0503020204020204" pitchFamily="34" charset="-122"/>
              </a:rPr>
              <a:t>2023 </a:t>
            </a:r>
            <a:r>
              <a:rPr lang="zh-CN" altLang="en-US" dirty="0">
                <a:latin typeface="Microsoft YaHei UI" panose="020B0503020204020204" pitchFamily="34" charset="-122"/>
                <a:ea typeface="Microsoft YaHei UI" panose="020B0503020204020204" pitchFamily="34" charset="-122"/>
              </a:rPr>
              <a:t>年 </a:t>
            </a:r>
            <a:r>
              <a:rPr lang="en-US" altLang="zh-CN" dirty="0"/>
              <a:t>6</a:t>
            </a:r>
            <a:r>
              <a:rPr lang="en-US" altLang="zh-CN" dirty="0">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月 </a:t>
            </a:r>
            <a:r>
              <a:rPr lang="en-US" altLang="zh-CN" dirty="0"/>
              <a:t>29</a:t>
            </a:r>
            <a:r>
              <a:rPr lang="en-US" altLang="zh-CN" dirty="0">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日 </a:t>
            </a:r>
          </a:p>
          <a:p>
            <a:pPr rtl="0"/>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4D660D05-B669-48A5-8BF0-7DF9D7EBBD9B}"/>
              </a:ext>
            </a:extLst>
          </p:cNvPr>
          <p:cNvSpPr txBox="1"/>
          <p:nvPr/>
        </p:nvSpPr>
        <p:spPr>
          <a:xfrm>
            <a:off x="2707159" y="2551837"/>
            <a:ext cx="6777681" cy="1754326"/>
          </a:xfrm>
          <a:prstGeom prst="rect">
            <a:avLst/>
          </a:prstGeom>
          <a:noFill/>
        </p:spPr>
        <p:txBody>
          <a:bodyPr wrap="square">
            <a:spAutoFit/>
          </a:bodyPr>
          <a:lstStyle/>
          <a:p>
            <a:pPr algn="ctr">
              <a:lnSpc>
                <a:spcPct val="90000"/>
              </a:lnSpc>
              <a:spcBef>
                <a:spcPct val="0"/>
              </a:spcBef>
            </a:pPr>
            <a:r>
              <a:rPr lang="zh-CN" altLang="en-US" sz="6000" b="1" spc="100" dirty="0">
                <a:solidFill>
                  <a:schemeClr val="bg1"/>
                </a:solidFill>
                <a:latin typeface="+mj-lt"/>
                <a:ea typeface="Microsoft YaHei UI" panose="020B0503020204020204" pitchFamily="34" charset="-122"/>
                <a:cs typeface="+mj-cs"/>
              </a:rPr>
              <a:t>感谢老师聆听</a:t>
            </a:r>
            <a:endParaRPr lang="en-US" altLang="zh-CN" sz="6000" b="1" spc="100" dirty="0">
              <a:solidFill>
                <a:schemeClr val="bg1"/>
              </a:solidFill>
              <a:latin typeface="+mj-lt"/>
              <a:ea typeface="Microsoft YaHei UI" panose="020B0503020204020204" pitchFamily="34" charset="-122"/>
              <a:cs typeface="+mj-cs"/>
            </a:endParaRPr>
          </a:p>
          <a:p>
            <a:pPr algn="ctr">
              <a:lnSpc>
                <a:spcPct val="90000"/>
              </a:lnSpc>
              <a:spcBef>
                <a:spcPct val="0"/>
              </a:spcBef>
            </a:pPr>
            <a:r>
              <a:rPr lang="zh-CN" altLang="en-US" sz="6000" b="1" spc="100" dirty="0">
                <a:solidFill>
                  <a:schemeClr val="bg1"/>
                </a:solidFill>
                <a:latin typeface="+mj-lt"/>
                <a:ea typeface="Microsoft YaHei UI" panose="020B0503020204020204" pitchFamily="34" charset="-122"/>
                <a:cs typeface="+mj-cs"/>
              </a:rPr>
              <a:t>请批评指正</a:t>
            </a:r>
          </a:p>
        </p:txBody>
      </p:sp>
    </p:spTree>
    <p:extLst>
      <p:ext uri="{BB962C8B-B14F-4D97-AF65-F5344CB8AC3E}">
        <p14:creationId xmlns:p14="http://schemas.microsoft.com/office/powerpoint/2010/main" val="3183018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rtlCol="0"/>
          <a:lstStyle/>
          <a:p>
            <a:pPr rtl="0"/>
            <a:r>
              <a:rPr lang="zh-CN" altLang="en-US" dirty="0"/>
              <a:t>目录</a:t>
            </a:r>
          </a:p>
        </p:txBody>
      </p:sp>
      <p:sp>
        <p:nvSpPr>
          <p:cNvPr id="4" name="文本占位符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369332"/>
          </a:xfrm>
        </p:spPr>
        <p:txBody>
          <a:bodyPr rtlCol="0"/>
          <a:lstStyle/>
          <a:p>
            <a:pPr rtl="0"/>
            <a:r>
              <a:rPr lang="en-US" altLang="zh-CN" dirty="0"/>
              <a:t>01. </a:t>
            </a:r>
            <a:r>
              <a:rPr lang="zh-CN" altLang="en-US" dirty="0"/>
              <a:t>技术栈</a:t>
            </a:r>
          </a:p>
        </p:txBody>
      </p:sp>
      <p:sp>
        <p:nvSpPr>
          <p:cNvPr id="3" name="文本占位符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818295"/>
            <a:ext cx="2133600" cy="956463"/>
          </a:xfrm>
        </p:spPr>
        <p:txBody>
          <a:bodyPr rtlCol="0"/>
          <a:lstStyle/>
          <a:p>
            <a:pPr marL="285750" indent="-285750" rtl="0">
              <a:buFont typeface="Arial" panose="020B0604020202020204" pitchFamily="34" charset="0"/>
              <a:buChar char="•"/>
            </a:pPr>
            <a:r>
              <a:rPr lang="en-US" altLang="zh-CN" dirty="0" err="1"/>
              <a:t>BiLSTM</a:t>
            </a:r>
            <a:endParaRPr lang="en-US" altLang="zh-CN" dirty="0"/>
          </a:p>
          <a:p>
            <a:pPr marL="285750" indent="-285750" rtl="0">
              <a:buFont typeface="Arial" panose="020B0604020202020204" pitchFamily="34" charset="0"/>
              <a:buChar char="•"/>
            </a:pPr>
            <a:r>
              <a:rPr lang="en-US" altLang="zh-CN" dirty="0"/>
              <a:t>Vue</a:t>
            </a:r>
          </a:p>
          <a:p>
            <a:pPr marL="285750" indent="-285750" rtl="0">
              <a:buFont typeface="Arial" panose="020B0604020202020204" pitchFamily="34" charset="0"/>
              <a:buChar char="•"/>
            </a:pPr>
            <a:r>
              <a:rPr lang="en-US" altLang="zh-CN" dirty="0"/>
              <a:t>Django</a:t>
            </a:r>
            <a:endParaRPr lang="zh-CN" altLang="en-US" dirty="0"/>
          </a:p>
        </p:txBody>
      </p:sp>
      <p:sp>
        <p:nvSpPr>
          <p:cNvPr id="6" name="文本占位符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369332"/>
          </a:xfrm>
        </p:spPr>
        <p:txBody>
          <a:bodyPr rtlCol="0"/>
          <a:lstStyle/>
          <a:p>
            <a:pPr rtl="0"/>
            <a:r>
              <a:rPr lang="en-US" altLang="zh-CN" dirty="0"/>
              <a:t>02. </a:t>
            </a:r>
            <a:r>
              <a:rPr lang="zh-CN" altLang="en-US" dirty="0"/>
              <a:t>软件运行</a:t>
            </a:r>
          </a:p>
        </p:txBody>
      </p:sp>
      <p:sp>
        <p:nvSpPr>
          <p:cNvPr id="5" name="文本占位符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818295"/>
            <a:ext cx="2128157" cy="956463"/>
          </a:xfrm>
        </p:spPr>
        <p:txBody>
          <a:bodyPr rtlCol="0"/>
          <a:lstStyle/>
          <a:p>
            <a:pPr marL="285750" indent="-285750" rtl="0">
              <a:buFont typeface="Arial" panose="020B0604020202020204" pitchFamily="34" charset="0"/>
              <a:buChar char="•"/>
            </a:pPr>
            <a:r>
              <a:rPr lang="zh-CN" altLang="en-US" dirty="0"/>
              <a:t>首页</a:t>
            </a:r>
            <a:r>
              <a:rPr lang="en-US" altLang="zh-CN" dirty="0"/>
              <a:t>+</a:t>
            </a:r>
            <a:r>
              <a:rPr lang="zh-CN" altLang="en-US" dirty="0"/>
              <a:t>榜单</a:t>
            </a:r>
          </a:p>
        </p:txBody>
      </p:sp>
      <p:sp>
        <p:nvSpPr>
          <p:cNvPr id="8" name="文本占位符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369332"/>
          </a:xfrm>
        </p:spPr>
        <p:txBody>
          <a:bodyPr rtlCol="0"/>
          <a:lstStyle/>
          <a:p>
            <a:pPr rtl="0"/>
            <a:r>
              <a:rPr lang="en-US" altLang="zh-CN" dirty="0"/>
              <a:t>03. </a:t>
            </a:r>
            <a:r>
              <a:rPr lang="zh-CN" altLang="en-US" dirty="0"/>
              <a:t>实现功能</a:t>
            </a:r>
          </a:p>
        </p:txBody>
      </p:sp>
      <p:sp>
        <p:nvSpPr>
          <p:cNvPr id="7" name="文本占位符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5131298"/>
            <a:ext cx="2133600" cy="956463"/>
          </a:xfrm>
        </p:spPr>
        <p:txBody>
          <a:bodyPr rtlCol="0"/>
          <a:lstStyle/>
          <a:p>
            <a:pPr marL="285750" indent="-285750" rtl="0">
              <a:buFont typeface="Arial" panose="020B0604020202020204" pitchFamily="34" charset="0"/>
              <a:buChar char="•"/>
            </a:pPr>
            <a:r>
              <a:rPr lang="zh-CN" altLang="en-US" dirty="0"/>
              <a:t>谣言检测</a:t>
            </a:r>
            <a:endParaRPr lang="en-US" altLang="zh-CN" dirty="0"/>
          </a:p>
          <a:p>
            <a:pPr marL="285750" indent="-285750" rtl="0">
              <a:buFont typeface="Arial" panose="020B0604020202020204" pitchFamily="34" charset="0"/>
              <a:buChar char="•"/>
            </a:pPr>
            <a:r>
              <a:rPr lang="zh-CN" altLang="en-US" dirty="0"/>
              <a:t>查询热度榜单</a:t>
            </a:r>
          </a:p>
        </p:txBody>
      </p:sp>
      <p:sp>
        <p:nvSpPr>
          <p:cNvPr id="10" name="文本占位符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28157" cy="369332"/>
          </a:xfrm>
        </p:spPr>
        <p:txBody>
          <a:bodyPr rtlCol="0"/>
          <a:lstStyle/>
          <a:p>
            <a:pPr rtl="0"/>
            <a:r>
              <a:rPr lang="en-US" altLang="zh-CN" dirty="0"/>
              <a:t>04.</a:t>
            </a:r>
            <a:r>
              <a:rPr lang="zh-CN" altLang="en-US" dirty="0"/>
              <a:t> 部署环境</a:t>
            </a:r>
          </a:p>
        </p:txBody>
      </p:sp>
      <p:sp>
        <p:nvSpPr>
          <p:cNvPr id="9" name="文本占位符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5131298"/>
            <a:ext cx="2128157" cy="956463"/>
          </a:xfrm>
        </p:spPr>
        <p:txBody>
          <a:bodyPr rtlCol="0"/>
          <a:lstStyle/>
          <a:p>
            <a:pPr marL="285750" indent="-285750" rtl="0">
              <a:buFont typeface="Arial" panose="020B0604020202020204" pitchFamily="34" charset="0"/>
              <a:buChar char="•"/>
            </a:pPr>
            <a:r>
              <a:rPr lang="zh-CN" altLang="en-US" dirty="0"/>
              <a:t>网页</a:t>
            </a:r>
          </a:p>
        </p:txBody>
      </p:sp>
      <p:sp>
        <p:nvSpPr>
          <p:cNvPr id="15" name="灯片编号占位符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rtlCol="0"/>
          <a:lstStyle/>
          <a:p>
            <a:pPr rtl="0"/>
            <a:fld id="{294A09A9-5501-47C1-A89A-A340965A2BE2}" type="slidenum">
              <a:rPr lang="en-US" altLang="zh-CN" smtClean="0"/>
              <a:pPr/>
              <a:t>2</a:t>
            </a:fld>
            <a:endParaRPr lang="zh-CN" altLang="en-US" dirty="0"/>
          </a:p>
        </p:txBody>
      </p:sp>
      <p:sp>
        <p:nvSpPr>
          <p:cNvPr id="13" name="日期占位符 12">
            <a:extLst>
              <a:ext uri="{FF2B5EF4-FFF2-40B4-BE49-F238E27FC236}">
                <a16:creationId xmlns:a16="http://schemas.microsoft.com/office/drawing/2014/main" id="{2D9626DF-C81E-004B-9A70-7EF103792475}"/>
              </a:ext>
            </a:extLst>
          </p:cNvPr>
          <p:cNvSpPr>
            <a:spLocks noGrp="1"/>
          </p:cNvSpPr>
          <p:nvPr>
            <p:ph type="dt" sz="half" idx="25"/>
          </p:nvPr>
        </p:nvSpPr>
        <p:spPr>
          <a:xfrm>
            <a:off x="10878820" y="6333363"/>
            <a:ext cx="1313180" cy="247651"/>
          </a:xfrm>
        </p:spPr>
        <p:txBody>
          <a:bodyPr rtlCol="0"/>
          <a:lstStyle/>
          <a:p>
            <a:pPr rtl="0"/>
            <a:fld id="{21789A7E-E593-46BF-8BDF-818E18170648}" type="datetime2">
              <a:rPr lang="zh-CN" altLang="en-US" smtClean="0"/>
              <a:t>2023年6月29日</a:t>
            </a:fld>
            <a:endParaRPr lang="zh-CN" altLang="en-US" dirty="0"/>
          </a:p>
        </p:txBody>
      </p:sp>
      <p:sp>
        <p:nvSpPr>
          <p:cNvPr id="33" name="页脚占位符 5">
            <a:extLst>
              <a:ext uri="{FF2B5EF4-FFF2-40B4-BE49-F238E27FC236}">
                <a16:creationId xmlns:a16="http://schemas.microsoft.com/office/drawing/2014/main" id="{39119A14-8F4D-4F89-9408-D8FF3938CAA7}"/>
              </a:ext>
            </a:extLst>
          </p:cNvPr>
          <p:cNvSpPr txBox="1">
            <a:spLocks/>
          </p:cNvSpPr>
          <p:nvPr/>
        </p:nvSpPr>
        <p:spPr>
          <a:xfrm>
            <a:off x="8517476" y="6332219"/>
            <a:ext cx="1849120" cy="247651"/>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b="0" i="0" kern="1200">
                <a:solidFill>
                  <a:schemeClr val="bg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100" b="1" dirty="0"/>
              <a:t>基于</a:t>
            </a:r>
            <a:r>
              <a:rPr lang="en-US" altLang="zh-CN" sz="1100" b="1" dirty="0" err="1"/>
              <a:t>BiLSTM</a:t>
            </a:r>
            <a:r>
              <a:rPr lang="zh-CN" altLang="en-US" sz="1100" b="1" dirty="0"/>
              <a:t>的谣言检测软件</a:t>
            </a:r>
          </a:p>
        </p:txBody>
      </p:sp>
      <p:sp>
        <p:nvSpPr>
          <p:cNvPr id="36" name="文本占位符 9">
            <a:extLst>
              <a:ext uri="{FF2B5EF4-FFF2-40B4-BE49-F238E27FC236}">
                <a16:creationId xmlns:a16="http://schemas.microsoft.com/office/drawing/2014/main" id="{D5508A3A-4325-488D-BD09-18471C864DA6}"/>
              </a:ext>
            </a:extLst>
          </p:cNvPr>
          <p:cNvSpPr txBox="1">
            <a:spLocks/>
          </p:cNvSpPr>
          <p:nvPr/>
        </p:nvSpPr>
        <p:spPr>
          <a:xfrm>
            <a:off x="6368141" y="4522803"/>
            <a:ext cx="2128157" cy="369332"/>
          </a:xfrm>
          <a:prstGeom prst="rect">
            <a:avLst/>
          </a:prstGeom>
        </p:spPr>
        <p:txBody>
          <a:bodyPr vert="horz" lIns="0" tIns="0" rIns="0" bIns="0" rtlCol="0">
            <a:noAutofit/>
          </a:bodyPr>
          <a:lstStyle>
            <a:lvl1pPr marL="0" indent="0" algn="l" defTabSz="914400" rtl="0" eaLnBrk="1" latinLnBrk="0" hangingPunct="1">
              <a:lnSpc>
                <a:spcPct val="100000"/>
              </a:lnSpc>
              <a:spcBef>
                <a:spcPts val="400"/>
              </a:spcBef>
              <a:buFont typeface="Arial" panose="020B0604020202020204" pitchFamily="34" charset="0"/>
              <a:buNone/>
              <a:defRPr sz="1800" b="1" i="0" kern="1200">
                <a:solidFill>
                  <a:schemeClr val="tx2"/>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05. </a:t>
            </a:r>
            <a:r>
              <a:rPr lang="zh-CN" altLang="en-US" dirty="0"/>
              <a:t>团队分工</a:t>
            </a:r>
          </a:p>
        </p:txBody>
      </p:sp>
      <p:sp>
        <p:nvSpPr>
          <p:cNvPr id="37" name="文本占位符 8">
            <a:extLst>
              <a:ext uri="{FF2B5EF4-FFF2-40B4-BE49-F238E27FC236}">
                <a16:creationId xmlns:a16="http://schemas.microsoft.com/office/drawing/2014/main" id="{A060B80A-25F3-48DE-AB08-D53A71783120}"/>
              </a:ext>
            </a:extLst>
          </p:cNvPr>
          <p:cNvSpPr txBox="1">
            <a:spLocks/>
          </p:cNvSpPr>
          <p:nvPr/>
        </p:nvSpPr>
        <p:spPr>
          <a:xfrm>
            <a:off x="6368140" y="5131297"/>
            <a:ext cx="2128157" cy="956463"/>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b="0" i="0" kern="1200">
                <a:solidFill>
                  <a:schemeClr val="bg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rtl="0">
              <a:buFont typeface="Arial" panose="020B0604020202020204" pitchFamily="34" charset="0"/>
              <a:buChar char="•"/>
            </a:pPr>
            <a:r>
              <a:rPr lang="zh-CN" altLang="en-US" dirty="0"/>
              <a:t>前端</a:t>
            </a:r>
            <a:endParaRPr lang="en-US" altLang="zh-CN" dirty="0"/>
          </a:p>
          <a:p>
            <a:pPr marL="285750" indent="-285750" rtl="0">
              <a:buFont typeface="Arial" panose="020B0604020202020204" pitchFamily="34" charset="0"/>
              <a:buChar char="•"/>
            </a:pPr>
            <a:r>
              <a:rPr lang="zh-CN" altLang="en-US" dirty="0"/>
              <a:t>后端</a:t>
            </a:r>
            <a:endParaRPr lang="en-US" altLang="zh-CN" dirty="0"/>
          </a:p>
          <a:p>
            <a:pPr marL="285750" indent="-285750" rtl="0">
              <a:buFont typeface="Arial" panose="020B0604020202020204" pitchFamily="34" charset="0"/>
              <a:buChar char="•"/>
            </a:pPr>
            <a:r>
              <a:rPr lang="zh-CN" altLang="en-US" dirty="0"/>
              <a:t>算法</a:t>
            </a:r>
            <a:endParaRPr lang="en-US" altLang="zh-CN" dirty="0"/>
          </a:p>
          <a:p>
            <a:pPr marL="285750" indent="-285750" rtl="0">
              <a:buFont typeface="Arial" panose="020B0604020202020204" pitchFamily="34" charset="0"/>
              <a:buChar char="•"/>
            </a:pPr>
            <a:r>
              <a:rPr lang="zh-CN" altLang="en-US" dirty="0"/>
              <a:t>总结</a:t>
            </a:r>
          </a:p>
        </p:txBody>
      </p:sp>
    </p:spTree>
    <p:extLst>
      <p:ext uri="{BB962C8B-B14F-4D97-AF65-F5344CB8AC3E}">
        <p14:creationId xmlns:p14="http://schemas.microsoft.com/office/powerpoint/2010/main"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8C3ACFA1-0660-4001-99E9-D646D22BD0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4957" y="1896761"/>
            <a:ext cx="6468189" cy="3573627"/>
          </a:xfrm>
          <a:prstGeom prst="rect">
            <a:avLst/>
          </a:prstGeom>
        </p:spPr>
      </p:pic>
      <p:sp>
        <p:nvSpPr>
          <p:cNvPr id="3" name="标题 2">
            <a:extLst>
              <a:ext uri="{FF2B5EF4-FFF2-40B4-BE49-F238E27FC236}">
                <a16:creationId xmlns:a16="http://schemas.microsoft.com/office/drawing/2014/main" id="{1353F689-2E51-BF4F-AE47-7CEB7CC4C52A}"/>
              </a:ext>
            </a:extLst>
          </p:cNvPr>
          <p:cNvSpPr>
            <a:spLocks noGrp="1"/>
          </p:cNvSpPr>
          <p:nvPr>
            <p:ph type="title"/>
          </p:nvPr>
        </p:nvSpPr>
        <p:spPr/>
        <p:txBody>
          <a:bodyPr rtlCol="0"/>
          <a:lstStyle/>
          <a:p>
            <a:pPr rtl="0"/>
            <a:r>
              <a:rPr lang="zh-CN" altLang="en-US" dirty="0"/>
              <a:t>深度学习模型</a:t>
            </a:r>
          </a:p>
        </p:txBody>
      </p:sp>
      <p:sp>
        <p:nvSpPr>
          <p:cNvPr id="4" name="文本占位符 3">
            <a:extLst>
              <a:ext uri="{FF2B5EF4-FFF2-40B4-BE49-F238E27FC236}">
                <a16:creationId xmlns:a16="http://schemas.microsoft.com/office/drawing/2014/main" id="{A17F80A9-6337-524E-AC61-32C5AFEE8E6D}"/>
              </a:ext>
            </a:extLst>
          </p:cNvPr>
          <p:cNvSpPr>
            <a:spLocks noGrp="1"/>
          </p:cNvSpPr>
          <p:nvPr>
            <p:ph type="body" sz="quarter" idx="11"/>
          </p:nvPr>
        </p:nvSpPr>
        <p:spPr>
          <a:xfrm>
            <a:off x="982557" y="2877060"/>
            <a:ext cx="4410333" cy="1972975"/>
          </a:xfrm>
        </p:spPr>
        <p:txBody>
          <a:bodyPr rtlCol="0"/>
          <a:lstStyle/>
          <a:p>
            <a:pPr>
              <a:lnSpc>
                <a:spcPct val="150000"/>
              </a:lnSpc>
            </a:pPr>
            <a:r>
              <a:rPr lang="zh-CN" altLang="zh-CN" dirty="0"/>
              <a:t>双向长短期记忆网络用于</a:t>
            </a:r>
            <a:r>
              <a:rPr lang="zh-CN" altLang="zh-CN" dirty="0">
                <a:highlight>
                  <a:srgbClr val="FFFF00"/>
                </a:highlight>
              </a:rPr>
              <a:t>处理序列数据</a:t>
            </a:r>
            <a:r>
              <a:rPr lang="zh-CN" altLang="zh-CN" dirty="0"/>
              <a:t>。</a:t>
            </a:r>
            <a:endParaRPr lang="en-US" altLang="zh-CN" dirty="0"/>
          </a:p>
          <a:p>
            <a:pPr>
              <a:lnSpc>
                <a:spcPct val="150000"/>
              </a:lnSpc>
            </a:pPr>
            <a:r>
              <a:rPr lang="zh-CN" altLang="zh-CN" dirty="0"/>
              <a:t>双向</a:t>
            </a:r>
            <a:r>
              <a:rPr lang="en-US" altLang="zh-CN" dirty="0"/>
              <a:t> LSTM </a:t>
            </a:r>
            <a:r>
              <a:rPr lang="zh-CN" altLang="zh-CN" dirty="0"/>
              <a:t>在每个时间步上都有两个</a:t>
            </a:r>
            <a:r>
              <a:rPr lang="en-US" altLang="zh-CN" dirty="0"/>
              <a:t> LSTM </a:t>
            </a:r>
            <a:r>
              <a:rPr lang="zh-CN" altLang="zh-CN" dirty="0"/>
              <a:t>单元，分别按正向和反向顺序处理输入序列</a:t>
            </a:r>
            <a:r>
              <a:rPr lang="zh-CN" altLang="en-US" dirty="0"/>
              <a:t>，</a:t>
            </a:r>
            <a:r>
              <a:rPr lang="zh-CN" altLang="zh-CN" dirty="0"/>
              <a:t>能够</a:t>
            </a:r>
            <a:r>
              <a:rPr lang="zh-CN" altLang="zh-CN" dirty="0">
                <a:highlight>
                  <a:srgbClr val="FFFF00"/>
                </a:highlight>
              </a:rPr>
              <a:t>捕捉</a:t>
            </a:r>
            <a:r>
              <a:rPr lang="zh-CN" altLang="zh-CN" dirty="0"/>
              <a:t>到序列数据中</a:t>
            </a:r>
            <a:r>
              <a:rPr lang="zh-CN" altLang="zh-CN" dirty="0">
                <a:highlight>
                  <a:srgbClr val="FFFF00"/>
                </a:highlight>
              </a:rPr>
              <a:t>前后依赖关系</a:t>
            </a:r>
            <a:r>
              <a:rPr lang="zh-CN" altLang="zh-CN" dirty="0"/>
              <a:t>的特征，从而更好地理解和表示序列数据。</a:t>
            </a:r>
          </a:p>
          <a:p>
            <a:pPr rtl="0">
              <a:lnSpc>
                <a:spcPct val="150000"/>
              </a:lnSpc>
            </a:pPr>
            <a:endParaRPr lang="zh-CN" altLang="en-US" dirty="0"/>
          </a:p>
        </p:txBody>
      </p:sp>
      <p:sp>
        <p:nvSpPr>
          <p:cNvPr id="7" name="灯片编号占位符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US" altLang="zh-CN" smtClean="0"/>
              <a:pPr/>
              <a:t>3</a:t>
            </a:fld>
            <a:endParaRPr lang="zh-CN" altLang="en-US"/>
          </a:p>
        </p:txBody>
      </p:sp>
      <p:sp>
        <p:nvSpPr>
          <p:cNvPr id="6" name="页脚占位符 5">
            <a:extLst>
              <a:ext uri="{FF2B5EF4-FFF2-40B4-BE49-F238E27FC236}">
                <a16:creationId xmlns:a16="http://schemas.microsoft.com/office/drawing/2014/main" id="{66F3960A-D260-8445-A153-0B674474CEBD}"/>
              </a:ext>
            </a:extLst>
          </p:cNvPr>
          <p:cNvSpPr>
            <a:spLocks noGrp="1"/>
          </p:cNvSpPr>
          <p:nvPr>
            <p:ph type="ftr" sz="quarter" idx="15"/>
          </p:nvPr>
        </p:nvSpPr>
        <p:spPr>
          <a:xfrm>
            <a:off x="8517476" y="6332219"/>
            <a:ext cx="1849120" cy="247651"/>
          </a:xfrm>
        </p:spPr>
        <p:txBody>
          <a:bodyPr rtlCol="0"/>
          <a:lstStyle/>
          <a:p>
            <a:pPr rtl="0"/>
            <a:r>
              <a:rPr lang="zh-CN" altLang="en-US" dirty="0"/>
              <a:t>基于</a:t>
            </a:r>
            <a:r>
              <a:rPr lang="en-US" altLang="zh-CN" dirty="0" err="1">
                <a:latin typeface="Microsoft YaHei UI" panose="020B0503020204020204" pitchFamily="34" charset="-122"/>
                <a:ea typeface="Microsoft YaHei UI" panose="020B0503020204020204" pitchFamily="34" charset="-122"/>
              </a:rPr>
              <a:t>BiLSTM</a:t>
            </a:r>
            <a:r>
              <a:rPr lang="zh-CN" altLang="en-US" dirty="0">
                <a:latin typeface="Microsoft YaHei UI" panose="020B0503020204020204" pitchFamily="34" charset="-122"/>
                <a:ea typeface="Microsoft YaHei UI" panose="020B0503020204020204" pitchFamily="34" charset="-122"/>
              </a:rPr>
              <a:t>的谣言检测软件</a:t>
            </a:r>
            <a:endParaRPr lang="zh-CN" altLang="en-US" dirty="0"/>
          </a:p>
        </p:txBody>
      </p:sp>
      <p:sp>
        <p:nvSpPr>
          <p:cNvPr id="5" name="日期占位符 4">
            <a:extLst>
              <a:ext uri="{FF2B5EF4-FFF2-40B4-BE49-F238E27FC236}">
                <a16:creationId xmlns:a16="http://schemas.microsoft.com/office/drawing/2014/main" id="{2E803E71-3088-0347-9BCC-16ADB551CCC8}"/>
              </a:ext>
            </a:extLst>
          </p:cNvPr>
          <p:cNvSpPr>
            <a:spLocks noGrp="1"/>
          </p:cNvSpPr>
          <p:nvPr>
            <p:ph type="dt" sz="half" idx="14"/>
          </p:nvPr>
        </p:nvSpPr>
        <p:spPr>
          <a:xfrm>
            <a:off x="10878820" y="6332220"/>
            <a:ext cx="1313180" cy="247651"/>
          </a:xfrm>
        </p:spPr>
        <p:txBody>
          <a:bodyPr rtlCol="0"/>
          <a:lstStyle/>
          <a:p>
            <a:pPr rtl="0"/>
            <a:fld id="{3524C13E-3320-409F-9471-26004277DEFD}" type="datetime2">
              <a:rPr lang="zh-CN" altLang="en-US" smtClean="0"/>
              <a:t>2023年6月29日</a:t>
            </a:fld>
            <a:endParaRPr lang="zh-CN" altLang="en-US" dirty="0"/>
          </a:p>
        </p:txBody>
      </p:sp>
      <p:sp>
        <p:nvSpPr>
          <p:cNvPr id="25" name="文本框 24">
            <a:extLst>
              <a:ext uri="{FF2B5EF4-FFF2-40B4-BE49-F238E27FC236}">
                <a16:creationId xmlns:a16="http://schemas.microsoft.com/office/drawing/2014/main" id="{3FAB1B7F-7887-47F2-A1E5-6473AEAB9792}"/>
              </a:ext>
            </a:extLst>
          </p:cNvPr>
          <p:cNvSpPr txBox="1"/>
          <p:nvPr/>
        </p:nvSpPr>
        <p:spPr>
          <a:xfrm>
            <a:off x="889685" y="2366645"/>
            <a:ext cx="5986135" cy="646331"/>
          </a:xfrm>
          <a:prstGeom prst="rect">
            <a:avLst/>
          </a:prstGeom>
          <a:noFill/>
        </p:spPr>
        <p:txBody>
          <a:bodyPr wrap="square" rtlCol="0">
            <a:spAutoFit/>
          </a:bodyPr>
          <a:lstStyle/>
          <a:p>
            <a:r>
              <a:rPr lang="zh-CN" altLang="en-US" dirty="0">
                <a:solidFill>
                  <a:schemeClr val="bg1"/>
                </a:solidFill>
              </a:rPr>
              <a:t>使用双向长短期记忆神经网络（</a:t>
            </a:r>
            <a:r>
              <a:rPr lang="en-US" altLang="zh-CN" dirty="0">
                <a:solidFill>
                  <a:schemeClr val="bg1"/>
                </a:solidFill>
                <a:latin typeface="Microsoft YaHei UI" panose="020B0503020204020204" pitchFamily="34" charset="-122"/>
                <a:ea typeface="Microsoft YaHei UI" panose="020B0503020204020204" pitchFamily="34" charset="-122"/>
              </a:rPr>
              <a:t> </a:t>
            </a:r>
            <a:r>
              <a:rPr lang="en-US" altLang="zh-CN" dirty="0" err="1">
                <a:solidFill>
                  <a:schemeClr val="bg1"/>
                </a:solidFill>
                <a:latin typeface="Microsoft YaHei UI" panose="020B0503020204020204" pitchFamily="34" charset="-122"/>
                <a:ea typeface="Microsoft YaHei UI" panose="020B0503020204020204" pitchFamily="34" charset="-122"/>
              </a:rPr>
              <a:t>BiLSTM</a:t>
            </a:r>
            <a:r>
              <a:rPr lang="en-US" altLang="zh-CN" dirty="0">
                <a:solidFill>
                  <a:schemeClr val="bg1"/>
                </a:solidFill>
                <a:latin typeface="Microsoft YaHei UI" panose="020B0503020204020204" pitchFamily="34" charset="-122"/>
                <a:ea typeface="Microsoft YaHei UI" panose="020B0503020204020204" pitchFamily="34" charset="-122"/>
              </a:rPr>
              <a:t> </a:t>
            </a:r>
            <a:r>
              <a:rPr lang="zh-CN" altLang="en-US" dirty="0">
                <a:solidFill>
                  <a:schemeClr val="bg1"/>
                </a:solidFill>
              </a:rPr>
              <a:t>）进行谣言检测</a:t>
            </a:r>
            <a:endParaRPr lang="en-US" altLang="zh-CN" dirty="0">
              <a:solidFill>
                <a:schemeClr val="bg1"/>
              </a:solidFill>
            </a:endParaRPr>
          </a:p>
          <a:p>
            <a:endParaRPr lang="zh-CN" altLang="en-US" dirty="0"/>
          </a:p>
        </p:txBody>
      </p:sp>
    </p:spTree>
    <p:extLst>
      <p:ext uri="{BB962C8B-B14F-4D97-AF65-F5344CB8AC3E}">
        <p14:creationId xmlns:p14="http://schemas.microsoft.com/office/powerpoint/2010/main" val="39124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F0FA04-6227-9040-92A6-9514A59B8E7B}"/>
              </a:ext>
            </a:extLst>
          </p:cNvPr>
          <p:cNvSpPr>
            <a:spLocks noGrp="1"/>
          </p:cNvSpPr>
          <p:nvPr>
            <p:ph type="title"/>
          </p:nvPr>
        </p:nvSpPr>
        <p:spPr/>
        <p:txBody>
          <a:bodyPr rtlCol="0">
            <a:normAutofit/>
          </a:bodyPr>
          <a:lstStyle/>
          <a:p>
            <a:pPr rtl="0"/>
            <a:r>
              <a:rPr lang="zh-CN" altLang="en-US" dirty="0"/>
              <a:t>软件开发技术栈</a:t>
            </a:r>
          </a:p>
        </p:txBody>
      </p:sp>
      <p:sp>
        <p:nvSpPr>
          <p:cNvPr id="3" name="文本占位符 2">
            <a:extLst>
              <a:ext uri="{FF2B5EF4-FFF2-40B4-BE49-F238E27FC236}">
                <a16:creationId xmlns:a16="http://schemas.microsoft.com/office/drawing/2014/main" id="{9CD657E5-4675-E84E-840E-4F6D4868C5A9}"/>
              </a:ext>
            </a:extLst>
          </p:cNvPr>
          <p:cNvSpPr>
            <a:spLocks noGrp="1"/>
          </p:cNvSpPr>
          <p:nvPr>
            <p:ph type="body" idx="1"/>
          </p:nvPr>
        </p:nvSpPr>
        <p:spPr/>
        <p:txBody>
          <a:bodyPr rtlCol="0"/>
          <a:lstStyle/>
          <a:p>
            <a:pPr rtl="0"/>
            <a:r>
              <a:rPr lang="zh-CN" altLang="en-US" dirty="0"/>
              <a:t>前端：</a:t>
            </a:r>
          </a:p>
        </p:txBody>
      </p:sp>
      <p:sp>
        <p:nvSpPr>
          <p:cNvPr id="5" name="内容占位符 4">
            <a:extLst>
              <a:ext uri="{FF2B5EF4-FFF2-40B4-BE49-F238E27FC236}">
                <a16:creationId xmlns:a16="http://schemas.microsoft.com/office/drawing/2014/main" id="{0B4B9306-DDC0-AD4F-A9C2-739C6AEB0172}"/>
              </a:ext>
            </a:extLst>
          </p:cNvPr>
          <p:cNvSpPr>
            <a:spLocks noGrp="1"/>
          </p:cNvSpPr>
          <p:nvPr>
            <p:ph sz="half" idx="2"/>
          </p:nvPr>
        </p:nvSpPr>
        <p:spPr>
          <a:xfrm>
            <a:off x="964023" y="2786446"/>
            <a:ext cx="4827178" cy="1942138"/>
          </a:xfrm>
        </p:spPr>
        <p:txBody>
          <a:bodyPr rtlCol="0"/>
          <a:lstStyle/>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Vue3</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Vite</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文本占位符 3">
            <a:extLst>
              <a:ext uri="{FF2B5EF4-FFF2-40B4-BE49-F238E27FC236}">
                <a16:creationId xmlns:a16="http://schemas.microsoft.com/office/drawing/2014/main" id="{6AF03CC0-7DA0-ED4F-B612-580E138D588A}"/>
              </a:ext>
            </a:extLst>
          </p:cNvPr>
          <p:cNvSpPr>
            <a:spLocks noGrp="1"/>
          </p:cNvSpPr>
          <p:nvPr>
            <p:ph type="body" idx="10"/>
          </p:nvPr>
        </p:nvSpPr>
        <p:spPr/>
        <p:txBody>
          <a:bodyPr rtlCol="0"/>
          <a:lstStyle/>
          <a:p>
            <a:pPr rtl="0"/>
            <a:r>
              <a:rPr lang="zh-CN" altLang="en-US" dirty="0"/>
              <a:t>后端：</a:t>
            </a:r>
          </a:p>
        </p:txBody>
      </p:sp>
      <p:sp>
        <p:nvSpPr>
          <p:cNvPr id="6" name="内容占位符 5">
            <a:extLst>
              <a:ext uri="{FF2B5EF4-FFF2-40B4-BE49-F238E27FC236}">
                <a16:creationId xmlns:a16="http://schemas.microsoft.com/office/drawing/2014/main" id="{B7D8EEE0-6E1C-9F47-936F-25FCC2FC368C}"/>
              </a:ext>
            </a:extLst>
          </p:cNvPr>
          <p:cNvSpPr>
            <a:spLocks noGrp="1"/>
          </p:cNvSpPr>
          <p:nvPr>
            <p:ph sz="half" idx="13"/>
          </p:nvPr>
        </p:nvSpPr>
        <p:spPr/>
        <p:txBody>
          <a:bodyPr rtlCol="0"/>
          <a:lstStyle/>
          <a:p>
            <a:pPr rtl="0"/>
            <a:r>
              <a:rPr lang="en-US" altLang="zh-CN" dirty="0"/>
              <a:t>Django</a:t>
            </a:r>
          </a:p>
          <a:p>
            <a:pPr rtl="0"/>
            <a:r>
              <a:rPr lang="en-US" altLang="zh-CN" dirty="0"/>
              <a:t>MySQL 8.0.32</a:t>
            </a:r>
          </a:p>
          <a:p>
            <a:pPr rtl="0"/>
            <a:r>
              <a:rPr lang="en-US" altLang="zh-CN" dirty="0"/>
              <a:t>Python 3.11</a:t>
            </a:r>
            <a:endParaRPr lang="zh-CN" altLang="en-US" dirty="0"/>
          </a:p>
        </p:txBody>
      </p:sp>
      <p:sp>
        <p:nvSpPr>
          <p:cNvPr id="9" name="幻灯片编号占位符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rtlCol="0"/>
          <a:lstStyle/>
          <a:p>
            <a:pPr algn="l" rtl="0"/>
            <a:fld id="{294A09A9-5501-47C1-A89A-A340965A2BE2}" type="slidenum">
              <a:rPr lang="en-US" altLang="zh-CN" smtClean="0"/>
              <a:pPr algn="l" rtl="0"/>
              <a:t>4</a:t>
            </a:fld>
            <a:endParaRPr lang="zh-CN" altLang="en-US"/>
          </a:p>
        </p:txBody>
      </p:sp>
      <p:sp>
        <p:nvSpPr>
          <p:cNvPr id="7" name="日期占位符 6">
            <a:extLst>
              <a:ext uri="{FF2B5EF4-FFF2-40B4-BE49-F238E27FC236}">
                <a16:creationId xmlns:a16="http://schemas.microsoft.com/office/drawing/2014/main" id="{99E44123-0AF5-4A4C-B0C7-BB7409DE8161}"/>
              </a:ext>
            </a:extLst>
          </p:cNvPr>
          <p:cNvSpPr>
            <a:spLocks noGrp="1"/>
          </p:cNvSpPr>
          <p:nvPr>
            <p:ph type="dt" sz="half" idx="14"/>
          </p:nvPr>
        </p:nvSpPr>
        <p:spPr>
          <a:xfrm>
            <a:off x="10878820" y="6332220"/>
            <a:ext cx="1313180" cy="247651"/>
          </a:xfrm>
        </p:spPr>
        <p:txBody>
          <a:bodyPr rtlCol="0"/>
          <a:lstStyle/>
          <a:p>
            <a:pPr rtl="0"/>
            <a:fld id="{97E0E02A-752B-4B38-B705-7F01254FCD6C}" type="datetime2">
              <a:rPr lang="zh-CN" altLang="en-US" sz="1100" smtClean="0"/>
              <a:t>2023年6月29日</a:t>
            </a:fld>
            <a:endParaRPr lang="zh-CN" altLang="en-US" sz="1100" dirty="0"/>
          </a:p>
        </p:txBody>
      </p:sp>
      <p:sp>
        <p:nvSpPr>
          <p:cNvPr id="13" name="页脚占位符 5">
            <a:extLst>
              <a:ext uri="{FF2B5EF4-FFF2-40B4-BE49-F238E27FC236}">
                <a16:creationId xmlns:a16="http://schemas.microsoft.com/office/drawing/2014/main" id="{7B5672B8-BB13-433F-9EC2-F9BFA1FCCCAB}"/>
              </a:ext>
            </a:extLst>
          </p:cNvPr>
          <p:cNvSpPr txBox="1">
            <a:spLocks/>
          </p:cNvSpPr>
          <p:nvPr/>
        </p:nvSpPr>
        <p:spPr>
          <a:xfrm>
            <a:off x="8517476" y="6332219"/>
            <a:ext cx="1849120" cy="247651"/>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b="0" i="0" kern="1200">
                <a:solidFill>
                  <a:schemeClr val="bg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100" b="1" dirty="0"/>
              <a:t>基于</a:t>
            </a:r>
            <a:r>
              <a:rPr lang="en-US" altLang="zh-CN" sz="1100" b="1" dirty="0" err="1"/>
              <a:t>BiLSTM</a:t>
            </a:r>
            <a:r>
              <a:rPr lang="zh-CN" altLang="en-US" sz="1100" b="1" dirty="0"/>
              <a:t>的谣言检测软件</a:t>
            </a:r>
          </a:p>
        </p:txBody>
      </p:sp>
      <p:pic>
        <p:nvPicPr>
          <p:cNvPr id="1026" name="Picture 2">
            <a:extLst>
              <a:ext uri="{FF2B5EF4-FFF2-40B4-BE49-F238E27FC236}">
                <a16:creationId xmlns:a16="http://schemas.microsoft.com/office/drawing/2014/main" id="{2C00BC46-311C-4731-A32D-B5F26B069D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2323" y="2300984"/>
            <a:ext cx="2854925" cy="14818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82947DC-5C4B-49E5-8326-69A0BB5CFF2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3750" t="7440" r="32804" b="9047"/>
          <a:stretch/>
        </p:blipFill>
        <p:spPr bwMode="auto">
          <a:xfrm>
            <a:off x="3158953" y="3990655"/>
            <a:ext cx="1581664" cy="147585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DF3853AF-345C-4DF5-AF39-909DC0F79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04844" y="2300984"/>
            <a:ext cx="2698022" cy="134901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DEF59031-D0AD-4A4E-8AEA-CAB7F6DCA3D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5448" t="20290" r="14732" b="18379"/>
          <a:stretch/>
        </p:blipFill>
        <p:spPr bwMode="auto">
          <a:xfrm>
            <a:off x="9001769" y="3990655"/>
            <a:ext cx="2504172" cy="1374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7675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353F689-2E51-BF4F-AE47-7CEB7CC4C52A}"/>
              </a:ext>
            </a:extLst>
          </p:cNvPr>
          <p:cNvSpPr>
            <a:spLocks noGrp="1"/>
          </p:cNvSpPr>
          <p:nvPr>
            <p:ph type="title"/>
          </p:nvPr>
        </p:nvSpPr>
        <p:spPr/>
        <p:txBody>
          <a:bodyPr rtlCol="0"/>
          <a:lstStyle/>
          <a:p>
            <a:pPr rtl="0"/>
            <a:r>
              <a:rPr lang="zh-CN" altLang="en-US" dirty="0"/>
              <a:t>软件运行</a:t>
            </a:r>
          </a:p>
        </p:txBody>
      </p:sp>
      <p:sp>
        <p:nvSpPr>
          <p:cNvPr id="7" name="灯片编号占位符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US" altLang="zh-CN" smtClean="0"/>
              <a:pPr rtl="0"/>
              <a:t>5</a:t>
            </a:fld>
            <a:endParaRPr lang="zh-CN" altLang="en-US"/>
          </a:p>
        </p:txBody>
      </p:sp>
      <p:sp>
        <p:nvSpPr>
          <p:cNvPr id="6" name="页脚占位符 5">
            <a:extLst>
              <a:ext uri="{FF2B5EF4-FFF2-40B4-BE49-F238E27FC236}">
                <a16:creationId xmlns:a16="http://schemas.microsoft.com/office/drawing/2014/main" id="{66F3960A-D260-8445-A153-0B674474CEBD}"/>
              </a:ext>
            </a:extLst>
          </p:cNvPr>
          <p:cNvSpPr>
            <a:spLocks noGrp="1"/>
          </p:cNvSpPr>
          <p:nvPr>
            <p:ph type="ftr" sz="quarter" idx="15"/>
          </p:nvPr>
        </p:nvSpPr>
        <p:spPr>
          <a:xfrm>
            <a:off x="8517476" y="6332219"/>
            <a:ext cx="1849120" cy="247651"/>
          </a:xfrm>
        </p:spPr>
        <p:txBody>
          <a:bodyPr rtlCol="0"/>
          <a:lstStyle/>
          <a:p>
            <a:pPr rtl="0"/>
            <a:r>
              <a:rPr lang="zh-CN" altLang="en-US" dirty="0"/>
              <a:t>基于</a:t>
            </a:r>
            <a:r>
              <a:rPr lang="en-US" altLang="zh-CN" dirty="0" err="1">
                <a:latin typeface="Microsoft YaHei UI" panose="020B0503020204020204" pitchFamily="34" charset="-122"/>
                <a:ea typeface="Microsoft YaHei UI" panose="020B0503020204020204" pitchFamily="34" charset="-122"/>
              </a:rPr>
              <a:t>BiLSTM</a:t>
            </a:r>
            <a:r>
              <a:rPr lang="zh-CN" altLang="en-US" dirty="0">
                <a:latin typeface="Microsoft YaHei UI" panose="020B0503020204020204" pitchFamily="34" charset="-122"/>
                <a:ea typeface="Microsoft YaHei UI" panose="020B0503020204020204" pitchFamily="34" charset="-122"/>
              </a:rPr>
              <a:t>的谣言检测软件</a:t>
            </a:r>
            <a:endParaRPr lang="zh-CN" altLang="en-US" dirty="0"/>
          </a:p>
        </p:txBody>
      </p:sp>
      <p:sp>
        <p:nvSpPr>
          <p:cNvPr id="5" name="日期占位符 4">
            <a:extLst>
              <a:ext uri="{FF2B5EF4-FFF2-40B4-BE49-F238E27FC236}">
                <a16:creationId xmlns:a16="http://schemas.microsoft.com/office/drawing/2014/main" id="{2E803E71-3088-0347-9BCC-16ADB551CCC8}"/>
              </a:ext>
            </a:extLst>
          </p:cNvPr>
          <p:cNvSpPr>
            <a:spLocks noGrp="1"/>
          </p:cNvSpPr>
          <p:nvPr>
            <p:ph type="dt" sz="half" idx="14"/>
          </p:nvPr>
        </p:nvSpPr>
        <p:spPr>
          <a:xfrm>
            <a:off x="10878820" y="6332220"/>
            <a:ext cx="1313180" cy="247651"/>
          </a:xfrm>
        </p:spPr>
        <p:txBody>
          <a:bodyPr rtlCol="0"/>
          <a:lstStyle/>
          <a:p>
            <a:pPr rtl="0"/>
            <a:fld id="{3524C13E-3320-409F-9471-26004277DEFD}" type="datetime2">
              <a:rPr lang="zh-CN" altLang="en-US" smtClean="0"/>
              <a:t>2023年6月29日</a:t>
            </a:fld>
            <a:endParaRPr lang="zh-CN" altLang="en-US" dirty="0"/>
          </a:p>
        </p:txBody>
      </p:sp>
      <p:pic>
        <p:nvPicPr>
          <p:cNvPr id="11" name="图片 10">
            <a:extLst>
              <a:ext uri="{FF2B5EF4-FFF2-40B4-BE49-F238E27FC236}">
                <a16:creationId xmlns:a16="http://schemas.microsoft.com/office/drawing/2014/main" id="{D9FCF461-86A8-4BA6-9CCF-6E42DC55C5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9858" y="350422"/>
            <a:ext cx="4830051" cy="2651753"/>
          </a:xfrm>
          <a:prstGeom prst="rect">
            <a:avLst/>
          </a:prstGeom>
        </p:spPr>
      </p:pic>
      <p:sp>
        <p:nvSpPr>
          <p:cNvPr id="12" name="文本框 11">
            <a:extLst>
              <a:ext uri="{FF2B5EF4-FFF2-40B4-BE49-F238E27FC236}">
                <a16:creationId xmlns:a16="http://schemas.microsoft.com/office/drawing/2014/main" id="{17C526FE-4CAD-4979-991D-66DE0E6F5032}"/>
              </a:ext>
            </a:extLst>
          </p:cNvPr>
          <p:cNvSpPr txBox="1"/>
          <p:nvPr/>
        </p:nvSpPr>
        <p:spPr>
          <a:xfrm>
            <a:off x="4169816" y="1489926"/>
            <a:ext cx="934871" cy="369332"/>
          </a:xfrm>
          <a:prstGeom prst="rect">
            <a:avLst/>
          </a:prstGeom>
          <a:noFill/>
        </p:spPr>
        <p:txBody>
          <a:bodyPr wrap="none" rtlCol="0">
            <a:spAutoFit/>
          </a:bodyPr>
          <a:lstStyle/>
          <a:p>
            <a:pPr marL="285750" indent="-285750">
              <a:buFont typeface="Wingdings" panose="05000000000000000000" pitchFamily="2" charset="2"/>
              <a:buChar char="Ø"/>
            </a:pPr>
            <a:r>
              <a:rPr lang="zh-CN" altLang="en-US" dirty="0">
                <a:solidFill>
                  <a:schemeClr val="bg1"/>
                </a:solidFill>
              </a:rPr>
              <a:t>首页</a:t>
            </a:r>
          </a:p>
        </p:txBody>
      </p:sp>
      <p:sp>
        <p:nvSpPr>
          <p:cNvPr id="14" name="文本框 13">
            <a:extLst>
              <a:ext uri="{FF2B5EF4-FFF2-40B4-BE49-F238E27FC236}">
                <a16:creationId xmlns:a16="http://schemas.microsoft.com/office/drawing/2014/main" id="{242E8D24-A0C0-4B08-87F1-8F4635CCFB79}"/>
              </a:ext>
            </a:extLst>
          </p:cNvPr>
          <p:cNvSpPr txBox="1"/>
          <p:nvPr/>
        </p:nvSpPr>
        <p:spPr>
          <a:xfrm>
            <a:off x="2050630" y="4242576"/>
            <a:ext cx="1627369" cy="369332"/>
          </a:xfrm>
          <a:prstGeom prst="rect">
            <a:avLst/>
          </a:prstGeom>
          <a:noFill/>
        </p:spPr>
        <p:txBody>
          <a:bodyPr wrap="none" rtlCol="0">
            <a:spAutoFit/>
          </a:bodyPr>
          <a:lstStyle/>
          <a:p>
            <a:pPr marL="285750" indent="-285750">
              <a:buFont typeface="Wingdings" panose="05000000000000000000" pitchFamily="2" charset="2"/>
              <a:buChar char="Ø"/>
            </a:pPr>
            <a:r>
              <a:rPr lang="zh-CN" altLang="en-US" dirty="0">
                <a:solidFill>
                  <a:schemeClr val="bg1"/>
                </a:solidFill>
              </a:rPr>
              <a:t>提问热度榜</a:t>
            </a:r>
          </a:p>
        </p:txBody>
      </p:sp>
      <p:pic>
        <p:nvPicPr>
          <p:cNvPr id="18" name="图片 17">
            <a:extLst>
              <a:ext uri="{FF2B5EF4-FFF2-40B4-BE49-F238E27FC236}">
                <a16:creationId xmlns:a16="http://schemas.microsoft.com/office/drawing/2014/main" id="{300F2AB0-9B63-47E0-84A1-524E2E9DE7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8945" y="3195948"/>
            <a:ext cx="6363007" cy="3050334"/>
          </a:xfrm>
          <a:prstGeom prst="rect">
            <a:avLst/>
          </a:prstGeom>
        </p:spPr>
      </p:pic>
    </p:spTree>
    <p:extLst>
      <p:ext uri="{BB962C8B-B14F-4D97-AF65-F5344CB8AC3E}">
        <p14:creationId xmlns:p14="http://schemas.microsoft.com/office/powerpoint/2010/main" val="922609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353F689-2E51-BF4F-AE47-7CEB7CC4C52A}"/>
              </a:ext>
            </a:extLst>
          </p:cNvPr>
          <p:cNvSpPr>
            <a:spLocks noGrp="1"/>
          </p:cNvSpPr>
          <p:nvPr>
            <p:ph type="title"/>
          </p:nvPr>
        </p:nvSpPr>
        <p:spPr/>
        <p:txBody>
          <a:bodyPr rtlCol="0"/>
          <a:lstStyle/>
          <a:p>
            <a:pPr rtl="0"/>
            <a:r>
              <a:rPr lang="zh-CN" altLang="en-US" dirty="0"/>
              <a:t>软件运行</a:t>
            </a:r>
          </a:p>
        </p:txBody>
      </p:sp>
      <p:sp>
        <p:nvSpPr>
          <p:cNvPr id="7" name="灯片编号占位符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US" altLang="zh-CN" smtClean="0"/>
              <a:pPr rtl="0"/>
              <a:t>6</a:t>
            </a:fld>
            <a:endParaRPr lang="zh-CN" altLang="en-US"/>
          </a:p>
        </p:txBody>
      </p:sp>
      <p:sp>
        <p:nvSpPr>
          <p:cNvPr id="6" name="页脚占位符 5">
            <a:extLst>
              <a:ext uri="{FF2B5EF4-FFF2-40B4-BE49-F238E27FC236}">
                <a16:creationId xmlns:a16="http://schemas.microsoft.com/office/drawing/2014/main" id="{66F3960A-D260-8445-A153-0B674474CEBD}"/>
              </a:ext>
            </a:extLst>
          </p:cNvPr>
          <p:cNvSpPr>
            <a:spLocks noGrp="1"/>
          </p:cNvSpPr>
          <p:nvPr>
            <p:ph type="ftr" sz="quarter" idx="15"/>
          </p:nvPr>
        </p:nvSpPr>
        <p:spPr>
          <a:xfrm>
            <a:off x="8517476" y="6332219"/>
            <a:ext cx="1849120" cy="247651"/>
          </a:xfrm>
        </p:spPr>
        <p:txBody>
          <a:bodyPr rtlCol="0"/>
          <a:lstStyle/>
          <a:p>
            <a:pPr rtl="0"/>
            <a:r>
              <a:rPr lang="zh-CN" altLang="en-US" dirty="0"/>
              <a:t>基于</a:t>
            </a:r>
            <a:r>
              <a:rPr lang="en-US" altLang="zh-CN" dirty="0" err="1">
                <a:latin typeface="Microsoft YaHei UI" panose="020B0503020204020204" pitchFamily="34" charset="-122"/>
                <a:ea typeface="Microsoft YaHei UI" panose="020B0503020204020204" pitchFamily="34" charset="-122"/>
              </a:rPr>
              <a:t>BiLSTM</a:t>
            </a:r>
            <a:r>
              <a:rPr lang="zh-CN" altLang="en-US" dirty="0">
                <a:latin typeface="Microsoft YaHei UI" panose="020B0503020204020204" pitchFamily="34" charset="-122"/>
                <a:ea typeface="Microsoft YaHei UI" panose="020B0503020204020204" pitchFamily="34" charset="-122"/>
              </a:rPr>
              <a:t>的谣言检测软件</a:t>
            </a:r>
            <a:endParaRPr lang="zh-CN" altLang="en-US" dirty="0"/>
          </a:p>
        </p:txBody>
      </p:sp>
      <p:sp>
        <p:nvSpPr>
          <p:cNvPr id="5" name="日期占位符 4">
            <a:extLst>
              <a:ext uri="{FF2B5EF4-FFF2-40B4-BE49-F238E27FC236}">
                <a16:creationId xmlns:a16="http://schemas.microsoft.com/office/drawing/2014/main" id="{2E803E71-3088-0347-9BCC-16ADB551CCC8}"/>
              </a:ext>
            </a:extLst>
          </p:cNvPr>
          <p:cNvSpPr>
            <a:spLocks noGrp="1"/>
          </p:cNvSpPr>
          <p:nvPr>
            <p:ph type="dt" sz="half" idx="14"/>
          </p:nvPr>
        </p:nvSpPr>
        <p:spPr>
          <a:xfrm>
            <a:off x="10878820" y="6332220"/>
            <a:ext cx="1313180" cy="247651"/>
          </a:xfrm>
        </p:spPr>
        <p:txBody>
          <a:bodyPr rtlCol="0"/>
          <a:lstStyle/>
          <a:p>
            <a:pPr rtl="0"/>
            <a:fld id="{3524C13E-3320-409F-9471-26004277DEFD}" type="datetime2">
              <a:rPr lang="zh-CN" altLang="en-US" smtClean="0"/>
              <a:t>2023年6月29日</a:t>
            </a:fld>
            <a:endParaRPr lang="zh-CN" altLang="en-US" dirty="0"/>
          </a:p>
        </p:txBody>
      </p:sp>
      <p:sp>
        <p:nvSpPr>
          <p:cNvPr id="12" name="文本框 11">
            <a:extLst>
              <a:ext uri="{FF2B5EF4-FFF2-40B4-BE49-F238E27FC236}">
                <a16:creationId xmlns:a16="http://schemas.microsoft.com/office/drawing/2014/main" id="{17C526FE-4CAD-4979-991D-66DE0E6F5032}"/>
              </a:ext>
            </a:extLst>
          </p:cNvPr>
          <p:cNvSpPr txBox="1"/>
          <p:nvPr/>
        </p:nvSpPr>
        <p:spPr>
          <a:xfrm>
            <a:off x="4530569" y="1301758"/>
            <a:ext cx="2089033" cy="369332"/>
          </a:xfrm>
          <a:prstGeom prst="rect">
            <a:avLst/>
          </a:prstGeom>
          <a:noFill/>
        </p:spPr>
        <p:txBody>
          <a:bodyPr wrap="none" rtlCol="0">
            <a:spAutoFit/>
          </a:bodyPr>
          <a:lstStyle/>
          <a:p>
            <a:pPr marL="285750" indent="-285750">
              <a:buFont typeface="Wingdings" panose="05000000000000000000" pitchFamily="2" charset="2"/>
              <a:buChar char="Ø"/>
            </a:pPr>
            <a:r>
              <a:rPr lang="zh-CN" altLang="en-US" dirty="0">
                <a:solidFill>
                  <a:schemeClr val="bg1"/>
                </a:solidFill>
              </a:rPr>
              <a:t>检测为不是谣言</a:t>
            </a:r>
          </a:p>
        </p:txBody>
      </p:sp>
      <p:sp>
        <p:nvSpPr>
          <p:cNvPr id="14" name="文本框 13">
            <a:extLst>
              <a:ext uri="{FF2B5EF4-FFF2-40B4-BE49-F238E27FC236}">
                <a16:creationId xmlns:a16="http://schemas.microsoft.com/office/drawing/2014/main" id="{242E8D24-A0C0-4B08-87F1-8F4635CCFB79}"/>
              </a:ext>
            </a:extLst>
          </p:cNvPr>
          <p:cNvSpPr txBox="1"/>
          <p:nvPr/>
        </p:nvSpPr>
        <p:spPr>
          <a:xfrm>
            <a:off x="340111" y="3229322"/>
            <a:ext cx="1396536" cy="369332"/>
          </a:xfrm>
          <a:prstGeom prst="rect">
            <a:avLst/>
          </a:prstGeom>
          <a:noFill/>
        </p:spPr>
        <p:txBody>
          <a:bodyPr wrap="none" rtlCol="0">
            <a:spAutoFit/>
          </a:bodyPr>
          <a:lstStyle/>
          <a:p>
            <a:pPr marL="285750" indent="-285750">
              <a:buFont typeface="Wingdings" panose="05000000000000000000" pitchFamily="2" charset="2"/>
              <a:buChar char="Ø"/>
            </a:pPr>
            <a:r>
              <a:rPr lang="zh-CN" altLang="en-US" dirty="0">
                <a:solidFill>
                  <a:schemeClr val="bg1"/>
                </a:solidFill>
              </a:rPr>
              <a:t>提问界面</a:t>
            </a:r>
          </a:p>
        </p:txBody>
      </p:sp>
      <p:pic>
        <p:nvPicPr>
          <p:cNvPr id="15" name="图片 14">
            <a:extLst>
              <a:ext uri="{FF2B5EF4-FFF2-40B4-BE49-F238E27FC236}">
                <a16:creationId xmlns:a16="http://schemas.microsoft.com/office/drawing/2014/main" id="{9CB8F4CC-6BBF-4C3D-8927-A446043EA5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3496" y="2221587"/>
            <a:ext cx="4450000" cy="2414826"/>
          </a:xfrm>
          <a:prstGeom prst="rect">
            <a:avLst/>
          </a:prstGeom>
        </p:spPr>
      </p:pic>
      <p:pic>
        <p:nvPicPr>
          <p:cNvPr id="4" name="图片 3">
            <a:extLst>
              <a:ext uri="{FF2B5EF4-FFF2-40B4-BE49-F238E27FC236}">
                <a16:creationId xmlns:a16="http://schemas.microsoft.com/office/drawing/2014/main" id="{9DF23964-6FF9-4404-B247-FB38AE351F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1881" y="279011"/>
            <a:ext cx="4449600" cy="2414826"/>
          </a:xfrm>
          <a:prstGeom prst="rect">
            <a:avLst/>
          </a:prstGeom>
        </p:spPr>
      </p:pic>
      <p:pic>
        <p:nvPicPr>
          <p:cNvPr id="9" name="图片 8">
            <a:extLst>
              <a:ext uri="{FF2B5EF4-FFF2-40B4-BE49-F238E27FC236}">
                <a16:creationId xmlns:a16="http://schemas.microsoft.com/office/drawing/2014/main" id="{CFE4B599-FAF2-4853-AFEC-B01580D6EE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881" y="3792852"/>
            <a:ext cx="4449600" cy="2414826"/>
          </a:xfrm>
          <a:prstGeom prst="rect">
            <a:avLst/>
          </a:prstGeom>
        </p:spPr>
      </p:pic>
      <p:sp>
        <p:nvSpPr>
          <p:cNvPr id="16" name="文本框 15">
            <a:extLst>
              <a:ext uri="{FF2B5EF4-FFF2-40B4-BE49-F238E27FC236}">
                <a16:creationId xmlns:a16="http://schemas.microsoft.com/office/drawing/2014/main" id="{2009C4E1-B141-43A7-A468-888AF0EE113A}"/>
              </a:ext>
            </a:extLst>
          </p:cNvPr>
          <p:cNvSpPr txBox="1"/>
          <p:nvPr/>
        </p:nvSpPr>
        <p:spPr>
          <a:xfrm>
            <a:off x="4530568" y="4817578"/>
            <a:ext cx="1912703" cy="369332"/>
          </a:xfrm>
          <a:prstGeom prst="rect">
            <a:avLst/>
          </a:prstGeom>
          <a:noFill/>
        </p:spPr>
        <p:txBody>
          <a:bodyPr wrap="none" rtlCol="0">
            <a:spAutoFit/>
          </a:bodyPr>
          <a:lstStyle/>
          <a:p>
            <a:pPr marL="285750" indent="-285750">
              <a:buFont typeface="Wingdings" panose="05000000000000000000" pitchFamily="2" charset="2"/>
              <a:buChar char="Ø"/>
            </a:pPr>
            <a:r>
              <a:rPr lang="zh-CN" altLang="en-US" dirty="0">
                <a:solidFill>
                  <a:schemeClr val="bg1"/>
                </a:solidFill>
              </a:rPr>
              <a:t>检测为是谣言</a:t>
            </a:r>
          </a:p>
        </p:txBody>
      </p:sp>
    </p:spTree>
    <p:extLst>
      <p:ext uri="{BB962C8B-B14F-4D97-AF65-F5344CB8AC3E}">
        <p14:creationId xmlns:p14="http://schemas.microsoft.com/office/powerpoint/2010/main" val="3719752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353F689-2E51-BF4F-AE47-7CEB7CC4C52A}"/>
              </a:ext>
            </a:extLst>
          </p:cNvPr>
          <p:cNvSpPr>
            <a:spLocks noGrp="1"/>
          </p:cNvSpPr>
          <p:nvPr>
            <p:ph type="title"/>
          </p:nvPr>
        </p:nvSpPr>
        <p:spPr/>
        <p:txBody>
          <a:bodyPr rtlCol="0"/>
          <a:lstStyle/>
          <a:p>
            <a:pPr rtl="0"/>
            <a:r>
              <a:rPr lang="zh-CN" altLang="en-US" dirty="0"/>
              <a:t>实现功能</a:t>
            </a:r>
          </a:p>
        </p:txBody>
      </p:sp>
      <p:sp>
        <p:nvSpPr>
          <p:cNvPr id="7" name="灯片编号占位符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US" altLang="zh-CN" smtClean="0"/>
              <a:pPr rtl="0"/>
              <a:t>7</a:t>
            </a:fld>
            <a:endParaRPr lang="zh-CN" altLang="en-US" dirty="0"/>
          </a:p>
        </p:txBody>
      </p:sp>
      <p:sp>
        <p:nvSpPr>
          <p:cNvPr id="6" name="页脚占位符 5">
            <a:extLst>
              <a:ext uri="{FF2B5EF4-FFF2-40B4-BE49-F238E27FC236}">
                <a16:creationId xmlns:a16="http://schemas.microsoft.com/office/drawing/2014/main" id="{66F3960A-D260-8445-A153-0B674474CEBD}"/>
              </a:ext>
            </a:extLst>
          </p:cNvPr>
          <p:cNvSpPr>
            <a:spLocks noGrp="1"/>
          </p:cNvSpPr>
          <p:nvPr>
            <p:ph type="ftr" sz="quarter" idx="15"/>
          </p:nvPr>
        </p:nvSpPr>
        <p:spPr>
          <a:xfrm>
            <a:off x="8517476" y="6332219"/>
            <a:ext cx="1849120" cy="247651"/>
          </a:xfrm>
        </p:spPr>
        <p:txBody>
          <a:bodyPr rtlCol="0"/>
          <a:lstStyle/>
          <a:p>
            <a:pPr rtl="0"/>
            <a:r>
              <a:rPr lang="zh-CN" altLang="en-US" dirty="0"/>
              <a:t>基于</a:t>
            </a:r>
            <a:r>
              <a:rPr lang="en-US" altLang="zh-CN" dirty="0" err="1">
                <a:latin typeface="Microsoft YaHei UI" panose="020B0503020204020204" pitchFamily="34" charset="-122"/>
                <a:ea typeface="Microsoft YaHei UI" panose="020B0503020204020204" pitchFamily="34" charset="-122"/>
              </a:rPr>
              <a:t>BiLSTM</a:t>
            </a:r>
            <a:r>
              <a:rPr lang="zh-CN" altLang="en-US" dirty="0">
                <a:latin typeface="Microsoft YaHei UI" panose="020B0503020204020204" pitchFamily="34" charset="-122"/>
                <a:ea typeface="Microsoft YaHei UI" panose="020B0503020204020204" pitchFamily="34" charset="-122"/>
              </a:rPr>
              <a:t>的谣言检测软件</a:t>
            </a:r>
            <a:endParaRPr lang="zh-CN" altLang="en-US" dirty="0"/>
          </a:p>
        </p:txBody>
      </p:sp>
      <p:sp>
        <p:nvSpPr>
          <p:cNvPr id="5" name="日期占位符 4">
            <a:extLst>
              <a:ext uri="{FF2B5EF4-FFF2-40B4-BE49-F238E27FC236}">
                <a16:creationId xmlns:a16="http://schemas.microsoft.com/office/drawing/2014/main" id="{2E803E71-3088-0347-9BCC-16ADB551CCC8}"/>
              </a:ext>
            </a:extLst>
          </p:cNvPr>
          <p:cNvSpPr>
            <a:spLocks noGrp="1"/>
          </p:cNvSpPr>
          <p:nvPr>
            <p:ph type="dt" sz="half" idx="14"/>
          </p:nvPr>
        </p:nvSpPr>
        <p:spPr>
          <a:xfrm>
            <a:off x="10878820" y="6332220"/>
            <a:ext cx="1313180" cy="247651"/>
          </a:xfrm>
        </p:spPr>
        <p:txBody>
          <a:bodyPr rtlCol="0"/>
          <a:lstStyle/>
          <a:p>
            <a:pPr rtl="0"/>
            <a:fld id="{3524C13E-3320-409F-9471-26004277DEFD}" type="datetime2">
              <a:rPr lang="zh-CN" altLang="en-US" smtClean="0"/>
              <a:t>2023年6月29日</a:t>
            </a:fld>
            <a:endParaRPr lang="zh-CN" altLang="en-US" dirty="0"/>
          </a:p>
        </p:txBody>
      </p:sp>
      <p:sp>
        <p:nvSpPr>
          <p:cNvPr id="10" name="文本框 9">
            <a:extLst>
              <a:ext uri="{FF2B5EF4-FFF2-40B4-BE49-F238E27FC236}">
                <a16:creationId xmlns:a16="http://schemas.microsoft.com/office/drawing/2014/main" id="{8A763BB8-CB99-4A3B-AEEA-2BEBB4745C1B}"/>
              </a:ext>
            </a:extLst>
          </p:cNvPr>
          <p:cNvSpPr txBox="1"/>
          <p:nvPr/>
        </p:nvSpPr>
        <p:spPr>
          <a:xfrm>
            <a:off x="964023" y="2114436"/>
            <a:ext cx="4391282" cy="1157305"/>
          </a:xfrm>
          <a:prstGeom prst="rect">
            <a:avLst/>
          </a:prstGeom>
          <a:noFill/>
        </p:spPr>
        <p:txBody>
          <a:bodyPr wrap="square">
            <a:spAutoFit/>
          </a:bodyPr>
          <a:lstStyle/>
          <a:p>
            <a:pPr marL="285750" indent="-285750" algn="just">
              <a:lnSpc>
                <a:spcPct val="150000"/>
              </a:lnSpc>
              <a:buFont typeface="Wingdings" panose="05000000000000000000" pitchFamily="2" charset="2"/>
              <a:buChar char="n"/>
            </a:pPr>
            <a:r>
              <a:rPr lang="zh-CN" altLang="zh-CN" sz="1600" dirty="0">
                <a:solidFill>
                  <a:schemeClr val="bg1"/>
                </a:solidFill>
                <a:latin typeface="Microsoft YaHei UI" panose="020B0503020204020204" pitchFamily="34" charset="-122"/>
                <a:ea typeface="Microsoft YaHei UI" panose="020B0503020204020204" pitchFamily="34" charset="-122"/>
              </a:rPr>
              <a:t>检测谣言：</a:t>
            </a:r>
            <a:endParaRPr lang="en-US" altLang="zh-CN" sz="1600" dirty="0">
              <a:solidFill>
                <a:schemeClr val="bg1"/>
              </a:solidFill>
              <a:latin typeface="Microsoft YaHei UI" panose="020B0503020204020204" pitchFamily="34" charset="-122"/>
              <a:ea typeface="Microsoft YaHei UI" panose="020B0503020204020204" pitchFamily="34" charset="-122"/>
            </a:endParaRPr>
          </a:p>
          <a:p>
            <a:pPr algn="just">
              <a:lnSpc>
                <a:spcPct val="150000"/>
              </a:lnSpc>
            </a:pPr>
            <a:r>
              <a:rPr lang="zh-CN" altLang="zh-CN" sz="1600" dirty="0">
                <a:solidFill>
                  <a:schemeClr val="bg1"/>
                </a:solidFill>
                <a:latin typeface="Microsoft YaHei UI" panose="020B0503020204020204" pitchFamily="34" charset="-122"/>
                <a:ea typeface="Microsoft YaHei UI" panose="020B0503020204020204" pitchFamily="34" charset="-122"/>
              </a:rPr>
              <a:t>主要实现使用户查询的语句传到后端调用谣言检测模块得出判断结果并返回客户端</a:t>
            </a:r>
          </a:p>
        </p:txBody>
      </p:sp>
      <p:sp>
        <p:nvSpPr>
          <p:cNvPr id="11" name="文本框 10">
            <a:extLst>
              <a:ext uri="{FF2B5EF4-FFF2-40B4-BE49-F238E27FC236}">
                <a16:creationId xmlns:a16="http://schemas.microsoft.com/office/drawing/2014/main" id="{4BCC0FC4-CD47-4EFF-9FEB-5E3D1DB9802D}"/>
              </a:ext>
            </a:extLst>
          </p:cNvPr>
          <p:cNvSpPr txBox="1"/>
          <p:nvPr/>
        </p:nvSpPr>
        <p:spPr>
          <a:xfrm>
            <a:off x="971550" y="3496958"/>
            <a:ext cx="4391282" cy="1526636"/>
          </a:xfrm>
          <a:prstGeom prst="rect">
            <a:avLst/>
          </a:prstGeom>
          <a:noFill/>
        </p:spPr>
        <p:txBody>
          <a:bodyPr wrap="square">
            <a:spAutoFit/>
          </a:bodyPr>
          <a:lstStyle/>
          <a:p>
            <a:pPr marL="285750" indent="-285750" algn="just">
              <a:lnSpc>
                <a:spcPct val="150000"/>
              </a:lnSpc>
              <a:buFont typeface="Wingdings" panose="05000000000000000000" pitchFamily="2" charset="2"/>
              <a:buChar char="n"/>
            </a:pPr>
            <a:r>
              <a:rPr lang="zh-CN" altLang="zh-CN" sz="1600" dirty="0">
                <a:solidFill>
                  <a:schemeClr val="bg1"/>
                </a:solidFill>
                <a:latin typeface="Microsoft YaHei UI" panose="020B0503020204020204" pitchFamily="34" charset="-122"/>
                <a:ea typeface="Microsoft YaHei UI" panose="020B0503020204020204" pitchFamily="34" charset="-122"/>
              </a:rPr>
              <a:t>查询热度榜：</a:t>
            </a:r>
            <a:endParaRPr lang="en-US" altLang="zh-CN" sz="1600" dirty="0">
              <a:solidFill>
                <a:schemeClr val="bg1"/>
              </a:solidFill>
              <a:latin typeface="Microsoft YaHei UI" panose="020B0503020204020204" pitchFamily="34" charset="-122"/>
              <a:ea typeface="Microsoft YaHei UI" panose="020B0503020204020204" pitchFamily="34" charset="-122"/>
            </a:endParaRPr>
          </a:p>
          <a:p>
            <a:pPr algn="just">
              <a:lnSpc>
                <a:spcPct val="150000"/>
              </a:lnSpc>
            </a:pPr>
            <a:r>
              <a:rPr lang="zh-CN" altLang="zh-CN" sz="1600" dirty="0">
                <a:solidFill>
                  <a:schemeClr val="bg1"/>
                </a:solidFill>
                <a:latin typeface="Microsoft YaHei UI" panose="020B0503020204020204" pitchFamily="34" charset="-122"/>
                <a:ea typeface="Microsoft YaHei UI" panose="020B0503020204020204" pitchFamily="34" charset="-122"/>
              </a:rPr>
              <a:t>主要和数据库有关，数据库存储用户每一次的查询的内容和其查询的次数，实现将数据库中查询次数最高的</a:t>
            </a:r>
            <a:r>
              <a:rPr lang="en-US" altLang="zh-CN" sz="1600" dirty="0">
                <a:solidFill>
                  <a:schemeClr val="bg1"/>
                </a:solidFill>
                <a:latin typeface="Microsoft YaHei UI" panose="020B0503020204020204" pitchFamily="34" charset="-122"/>
                <a:ea typeface="Microsoft YaHei UI" panose="020B0503020204020204" pitchFamily="34" charset="-122"/>
              </a:rPr>
              <a:t>10</a:t>
            </a:r>
            <a:r>
              <a:rPr lang="zh-CN" altLang="zh-CN" sz="1600" dirty="0">
                <a:solidFill>
                  <a:schemeClr val="bg1"/>
                </a:solidFill>
                <a:latin typeface="Microsoft YaHei UI" panose="020B0503020204020204" pitchFamily="34" charset="-122"/>
                <a:ea typeface="Microsoft YaHei UI" panose="020B0503020204020204" pitchFamily="34" charset="-122"/>
              </a:rPr>
              <a:t>个谣言展示到客户端</a:t>
            </a:r>
          </a:p>
        </p:txBody>
      </p:sp>
      <p:pic>
        <p:nvPicPr>
          <p:cNvPr id="12" name="图片 11" descr="未命名文件 (5)">
            <a:extLst>
              <a:ext uri="{FF2B5EF4-FFF2-40B4-BE49-F238E27FC236}">
                <a16:creationId xmlns:a16="http://schemas.microsoft.com/office/drawing/2014/main" id="{0FF8903F-C63E-4FA6-A562-E366C6C06EA0}"/>
              </a:ext>
            </a:extLst>
          </p:cNvPr>
          <p:cNvPicPr/>
          <p:nvPr/>
        </p:nvPicPr>
        <p:blipFill>
          <a:blip r:embed="rId3"/>
          <a:stretch>
            <a:fillRect/>
          </a:stretch>
        </p:blipFill>
        <p:spPr>
          <a:xfrm>
            <a:off x="6279101" y="1314353"/>
            <a:ext cx="4476750" cy="3914775"/>
          </a:xfrm>
          <a:prstGeom prst="rect">
            <a:avLst/>
          </a:prstGeom>
        </p:spPr>
      </p:pic>
    </p:spTree>
    <p:extLst>
      <p:ext uri="{BB962C8B-B14F-4D97-AF65-F5344CB8AC3E}">
        <p14:creationId xmlns:p14="http://schemas.microsoft.com/office/powerpoint/2010/main" val="299692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7728DC-195E-4A4E-AEBA-5E0D1DB03B76}"/>
              </a:ext>
            </a:extLst>
          </p:cNvPr>
          <p:cNvSpPr>
            <a:spLocks noGrp="1"/>
          </p:cNvSpPr>
          <p:nvPr>
            <p:ph type="title"/>
          </p:nvPr>
        </p:nvSpPr>
        <p:spPr>
          <a:xfrm>
            <a:off x="971551" y="2266555"/>
            <a:ext cx="6090336" cy="2206592"/>
          </a:xfrm>
        </p:spPr>
        <p:txBody>
          <a:bodyPr rtlCol="0">
            <a:normAutofit fontScale="90000"/>
          </a:bodyPr>
          <a:lstStyle/>
          <a:p>
            <a:pPr rtl="0">
              <a:lnSpc>
                <a:spcPct val="150000"/>
              </a:lnSpc>
            </a:pPr>
            <a:r>
              <a:rPr lang="zh-CN" altLang="en-US" dirty="0"/>
              <a:t>因时间紧凑，本项目仅将软件后端和算法部分部署到服务器上，后续将把软件前端部分部署服务器</a:t>
            </a:r>
            <a:br>
              <a:rPr lang="zh-CN" altLang="en-US" dirty="0"/>
            </a:br>
            <a:endParaRPr lang="zh-CN" altLang="en-US" dirty="0"/>
          </a:p>
        </p:txBody>
      </p:sp>
      <p:sp>
        <p:nvSpPr>
          <p:cNvPr id="3" name="页脚占位符 5">
            <a:extLst>
              <a:ext uri="{FF2B5EF4-FFF2-40B4-BE49-F238E27FC236}">
                <a16:creationId xmlns:a16="http://schemas.microsoft.com/office/drawing/2014/main" id="{D65134D4-C062-4FCB-9C5A-4605A24671F1}"/>
              </a:ext>
            </a:extLst>
          </p:cNvPr>
          <p:cNvSpPr txBox="1">
            <a:spLocks/>
          </p:cNvSpPr>
          <p:nvPr/>
        </p:nvSpPr>
        <p:spPr>
          <a:xfrm>
            <a:off x="8517476" y="6332219"/>
            <a:ext cx="1849120" cy="247651"/>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b="0" i="0" kern="1200">
                <a:solidFill>
                  <a:schemeClr val="bg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100" b="1" dirty="0"/>
              <a:t>基于</a:t>
            </a:r>
            <a:r>
              <a:rPr lang="en-US" altLang="zh-CN" sz="1100" b="1" dirty="0" err="1"/>
              <a:t>BiLSTM</a:t>
            </a:r>
            <a:r>
              <a:rPr lang="zh-CN" altLang="en-US" sz="1100" b="1" dirty="0"/>
              <a:t>的谣言检测软件</a:t>
            </a:r>
          </a:p>
        </p:txBody>
      </p:sp>
      <p:pic>
        <p:nvPicPr>
          <p:cNvPr id="6" name="图片 5">
            <a:extLst>
              <a:ext uri="{FF2B5EF4-FFF2-40B4-BE49-F238E27FC236}">
                <a16:creationId xmlns:a16="http://schemas.microsoft.com/office/drawing/2014/main" id="{A9660C12-0426-4830-842B-DB19425C26B8}"/>
              </a:ext>
            </a:extLst>
          </p:cNvPr>
          <p:cNvPicPr>
            <a:picLocks noChangeAspect="1"/>
          </p:cNvPicPr>
          <p:nvPr/>
        </p:nvPicPr>
        <p:blipFill>
          <a:blip r:embed="rId3"/>
          <a:stretch>
            <a:fillRect/>
          </a:stretch>
        </p:blipFill>
        <p:spPr>
          <a:xfrm>
            <a:off x="10789798" y="6275044"/>
            <a:ext cx="1402202" cy="304826"/>
          </a:xfrm>
          <a:prstGeom prst="rect">
            <a:avLst/>
          </a:prstGeom>
        </p:spPr>
      </p:pic>
      <p:sp>
        <p:nvSpPr>
          <p:cNvPr id="7" name="文本框 6">
            <a:extLst>
              <a:ext uri="{FF2B5EF4-FFF2-40B4-BE49-F238E27FC236}">
                <a16:creationId xmlns:a16="http://schemas.microsoft.com/office/drawing/2014/main" id="{D266F5CE-4ADC-42C6-BD3C-292383A39067}"/>
              </a:ext>
            </a:extLst>
          </p:cNvPr>
          <p:cNvSpPr txBox="1"/>
          <p:nvPr/>
        </p:nvSpPr>
        <p:spPr>
          <a:xfrm>
            <a:off x="2323071" y="988540"/>
            <a:ext cx="2492990" cy="769441"/>
          </a:xfrm>
          <a:prstGeom prst="rect">
            <a:avLst/>
          </a:prstGeom>
          <a:noFill/>
        </p:spPr>
        <p:txBody>
          <a:bodyPr wrap="none" rtlCol="0">
            <a:spAutoFit/>
          </a:bodyPr>
          <a:lstStyle/>
          <a:p>
            <a:r>
              <a:rPr lang="zh-CN" altLang="en-US" sz="4400" b="1" spc="100" dirty="0">
                <a:solidFill>
                  <a:schemeClr val="bg1"/>
                </a:solidFill>
                <a:latin typeface="Microsoft YaHei UI" panose="020B0503020204020204" pitchFamily="34" charset="-122"/>
                <a:ea typeface="Microsoft YaHei UI" panose="020B0503020204020204" pitchFamily="34" charset="-122"/>
                <a:cs typeface="+mj-cs"/>
              </a:rPr>
              <a:t>部署环境</a:t>
            </a:r>
          </a:p>
        </p:txBody>
      </p:sp>
      <p:sp>
        <p:nvSpPr>
          <p:cNvPr id="8" name="灯片编号占位符 6">
            <a:extLst>
              <a:ext uri="{FF2B5EF4-FFF2-40B4-BE49-F238E27FC236}">
                <a16:creationId xmlns:a16="http://schemas.microsoft.com/office/drawing/2014/main" id="{35225754-7FB8-4E70-BF05-2AF55C7BFB76}"/>
              </a:ext>
            </a:extLst>
          </p:cNvPr>
          <p:cNvSpPr txBox="1">
            <a:spLocks/>
          </p:cNvSpPr>
          <p:nvPr/>
        </p:nvSpPr>
        <p:spPr>
          <a:xfrm>
            <a:off x="971550" y="6332220"/>
            <a:ext cx="523240" cy="247651"/>
          </a:xfrm>
          <a:prstGeom prst="rect">
            <a:avLst/>
          </a:prstGeom>
        </p:spPr>
        <p:txBody>
          <a:bodyPr rtlCol="0"/>
          <a:ls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4A09A9-5501-47C1-A89A-A340965A2BE2}" type="slidenum">
              <a:rPr lang="en-US" altLang="zh-CN" sz="1100">
                <a:solidFill>
                  <a:schemeClr val="bg1"/>
                </a:solidFill>
                <a:latin typeface="Microsoft YaHei UI" panose="020B0503020204020204" pitchFamily="34" charset="-122"/>
                <a:ea typeface="Microsoft YaHei UI" panose="020B0503020204020204" pitchFamily="34" charset="-122"/>
              </a:rPr>
              <a:pPr/>
              <a:t>8</a:t>
            </a:fld>
            <a:endParaRPr lang="zh-CN" altLang="en-US" sz="1100" dirty="0">
              <a:solidFill>
                <a:schemeClr val="bg1"/>
              </a:solidFill>
              <a:latin typeface="Microsoft YaHei UI" panose="020B0503020204020204" pitchFamily="34" charset="-122"/>
              <a:ea typeface="Microsoft YaHei UI" panose="020B0503020204020204" pitchFamily="34" charset="-122"/>
            </a:endParaRPr>
          </a:p>
        </p:txBody>
      </p:sp>
      <p:sp>
        <p:nvSpPr>
          <p:cNvPr id="9" name="标题 1">
            <a:extLst>
              <a:ext uri="{FF2B5EF4-FFF2-40B4-BE49-F238E27FC236}">
                <a16:creationId xmlns:a16="http://schemas.microsoft.com/office/drawing/2014/main" id="{47F190E9-199A-4A15-B838-856615F975CF}"/>
              </a:ext>
            </a:extLst>
          </p:cNvPr>
          <p:cNvSpPr txBox="1">
            <a:spLocks/>
          </p:cNvSpPr>
          <p:nvPr/>
        </p:nvSpPr>
        <p:spPr>
          <a:xfrm>
            <a:off x="2323071" y="5202702"/>
            <a:ext cx="9971901" cy="563769"/>
          </a:xfrm>
          <a:prstGeom prst="rect">
            <a:avLst/>
          </a:prstGeom>
          <a:ln>
            <a:noFill/>
          </a:ln>
        </p:spPr>
        <p:txBody>
          <a:bodyPr vert="horz" lIns="0" tIns="0" rIns="0" bIns="0" rtlCol="0" anchor="t" anchorCtr="0">
            <a:normAutofit/>
          </a:bodyPr>
          <a:lstStyle>
            <a:lvl1pPr algn="l" defTabSz="914400" rtl="0" eaLnBrk="1" latinLnBrk="0" hangingPunct="1">
              <a:lnSpc>
                <a:spcPct val="100000"/>
              </a:lnSpc>
              <a:spcBef>
                <a:spcPct val="0"/>
              </a:spcBef>
              <a:buNone/>
              <a:defRPr sz="2800" b="0" i="0" kern="1200" spc="100" baseline="0">
                <a:solidFill>
                  <a:schemeClr val="bg1"/>
                </a:solidFill>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2000" dirty="0" err="1"/>
              <a:t>Github</a:t>
            </a:r>
            <a:r>
              <a:rPr lang="zh-CN" altLang="en-US" sz="2000" dirty="0"/>
              <a:t>仓库：</a:t>
            </a:r>
            <a:r>
              <a:rPr lang="en-US" altLang="zh-CN" sz="2000" dirty="0"/>
              <a:t>https://github.com/Software-development-design</a:t>
            </a:r>
            <a:endParaRPr lang="zh-CN" altLang="en-US" sz="2000" dirty="0"/>
          </a:p>
        </p:txBody>
      </p:sp>
      <p:sp>
        <p:nvSpPr>
          <p:cNvPr id="10" name="文本框 9">
            <a:extLst>
              <a:ext uri="{FF2B5EF4-FFF2-40B4-BE49-F238E27FC236}">
                <a16:creationId xmlns:a16="http://schemas.microsoft.com/office/drawing/2014/main" id="{D99D2C8A-99F5-4D70-BC29-74BAA1AFED5D}"/>
              </a:ext>
            </a:extLst>
          </p:cNvPr>
          <p:cNvSpPr txBox="1"/>
          <p:nvPr/>
        </p:nvSpPr>
        <p:spPr>
          <a:xfrm>
            <a:off x="2193324" y="4468592"/>
            <a:ext cx="8675901" cy="400110"/>
          </a:xfrm>
          <a:prstGeom prst="rect">
            <a:avLst/>
          </a:prstGeom>
          <a:noFill/>
        </p:spPr>
        <p:txBody>
          <a:bodyPr wrap="none" rtlCol="0">
            <a:spAutoFit/>
          </a:bodyPr>
          <a:lstStyle/>
          <a:p>
            <a:r>
              <a:rPr lang="zh-CN" altLang="en-US" sz="2000" spc="100" dirty="0">
                <a:solidFill>
                  <a:schemeClr val="bg1"/>
                </a:solidFill>
                <a:latin typeface="Microsoft YaHei UI" panose="020B0503020204020204" pitchFamily="34" charset="-122"/>
                <a:ea typeface="Microsoft YaHei UI" panose="020B0503020204020204" pitchFamily="34" charset="-122"/>
                <a:cs typeface="+mj-cs"/>
              </a:rPr>
              <a:t>本机访问网址：</a:t>
            </a:r>
            <a:r>
              <a:rPr lang="en-US" altLang="zh-CN" sz="2000" spc="100" dirty="0">
                <a:solidFill>
                  <a:schemeClr val="bg1"/>
                </a:solidFill>
                <a:latin typeface="Microsoft YaHei UI" panose="020B0503020204020204" pitchFamily="34" charset="-122"/>
                <a:ea typeface="Microsoft YaHei UI" panose="020B0503020204020204" pitchFamily="34" charset="-122"/>
                <a:cs typeface="+mj-cs"/>
              </a:rPr>
              <a:t>https://127.0.0.1:8000/rumor/detected_program/</a:t>
            </a:r>
            <a:endParaRPr lang="zh-CN" altLang="en-US" sz="2000" spc="100" dirty="0">
              <a:solidFill>
                <a:schemeClr val="bg1"/>
              </a:solidFill>
              <a:latin typeface="Microsoft YaHei UI" panose="020B0503020204020204" pitchFamily="34" charset="-122"/>
              <a:ea typeface="Microsoft YaHei UI" panose="020B0503020204020204" pitchFamily="34" charset="-122"/>
              <a:cs typeface="+mj-cs"/>
            </a:endParaRPr>
          </a:p>
        </p:txBody>
      </p:sp>
    </p:spTree>
    <p:extLst>
      <p:ext uri="{BB962C8B-B14F-4D97-AF65-F5344CB8AC3E}">
        <p14:creationId xmlns:p14="http://schemas.microsoft.com/office/powerpoint/2010/main" val="3153557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1EB1D7F-284F-6F46-99FA-EBB8ED69D7EA}"/>
              </a:ext>
            </a:extLst>
          </p:cNvPr>
          <p:cNvSpPr>
            <a:spLocks noGrp="1"/>
          </p:cNvSpPr>
          <p:nvPr>
            <p:ph type="title"/>
          </p:nvPr>
        </p:nvSpPr>
        <p:spPr>
          <a:xfrm>
            <a:off x="964022" y="879063"/>
            <a:ext cx="7532277" cy="610863"/>
          </a:xfrm>
        </p:spPr>
        <p:txBody>
          <a:bodyPr rtlCol="0"/>
          <a:lstStyle/>
          <a:p>
            <a:pPr rtl="0"/>
            <a:r>
              <a:rPr lang="zh-CN" altLang="en-US" dirty="0"/>
              <a:t>团队分工</a:t>
            </a:r>
          </a:p>
        </p:txBody>
      </p:sp>
      <p:sp>
        <p:nvSpPr>
          <p:cNvPr id="17" name="灯片编号占位符 16">
            <a:extLst>
              <a:ext uri="{FF2B5EF4-FFF2-40B4-BE49-F238E27FC236}">
                <a16:creationId xmlns:a16="http://schemas.microsoft.com/office/drawing/2014/main" id="{32DA2B67-BDBB-C945-988B-6C0D86F697CE}"/>
              </a:ext>
            </a:extLst>
          </p:cNvPr>
          <p:cNvSpPr>
            <a:spLocks noGrp="1"/>
          </p:cNvSpPr>
          <p:nvPr>
            <p:ph type="sldNum" sz="quarter" idx="34"/>
          </p:nvPr>
        </p:nvSpPr>
        <p:spPr>
          <a:xfrm>
            <a:off x="971550" y="6332220"/>
            <a:ext cx="523240" cy="247651"/>
          </a:xfrm>
        </p:spPr>
        <p:txBody>
          <a:bodyPr rtlCol="0"/>
          <a:lstStyle/>
          <a:p>
            <a:pPr rtl="0"/>
            <a:fld id="{294A09A9-5501-47C1-A89A-A340965A2BE2}" type="slidenum">
              <a:rPr lang="en-US" altLang="zh-CN" smtClean="0"/>
              <a:pPr rtl="0"/>
              <a:t>9</a:t>
            </a:fld>
            <a:endParaRPr lang="zh-CN" altLang="en-US"/>
          </a:p>
        </p:txBody>
      </p:sp>
      <p:graphicFrame>
        <p:nvGraphicFramePr>
          <p:cNvPr id="42" name="表格 42">
            <a:extLst>
              <a:ext uri="{FF2B5EF4-FFF2-40B4-BE49-F238E27FC236}">
                <a16:creationId xmlns:a16="http://schemas.microsoft.com/office/drawing/2014/main" id="{BAB32D33-56DA-472C-8610-F35FC0E3BE91}"/>
              </a:ext>
            </a:extLst>
          </p:cNvPr>
          <p:cNvGraphicFramePr>
            <a:graphicFrameLocks noGrp="1"/>
          </p:cNvGraphicFramePr>
          <p:nvPr>
            <p:extLst>
              <p:ext uri="{D42A27DB-BD31-4B8C-83A1-F6EECF244321}">
                <p14:modId xmlns:p14="http://schemas.microsoft.com/office/powerpoint/2010/main" val="2879479470"/>
              </p:ext>
            </p:extLst>
          </p:nvPr>
        </p:nvGraphicFramePr>
        <p:xfrm>
          <a:off x="862568" y="1864427"/>
          <a:ext cx="10466864" cy="4093290"/>
        </p:xfrm>
        <a:graphic>
          <a:graphicData uri="http://schemas.openxmlformats.org/drawingml/2006/table">
            <a:tbl>
              <a:tblPr firstRow="1" bandRow="1">
                <a:tableStyleId>{5C22544A-7EE6-4342-B048-85BDC9FD1C3A}</a:tableStyleId>
              </a:tblPr>
              <a:tblGrid>
                <a:gridCol w="2562172">
                  <a:extLst>
                    <a:ext uri="{9D8B030D-6E8A-4147-A177-3AD203B41FA5}">
                      <a16:colId xmlns:a16="http://schemas.microsoft.com/office/drawing/2014/main" val="2345694864"/>
                    </a:ext>
                  </a:extLst>
                </a:gridCol>
                <a:gridCol w="7904692">
                  <a:extLst>
                    <a:ext uri="{9D8B030D-6E8A-4147-A177-3AD203B41FA5}">
                      <a16:colId xmlns:a16="http://schemas.microsoft.com/office/drawing/2014/main" val="1783394875"/>
                    </a:ext>
                  </a:extLst>
                </a:gridCol>
              </a:tblGrid>
              <a:tr h="682215">
                <a:tc>
                  <a:txBody>
                    <a:bodyPr/>
                    <a:lstStyle/>
                    <a:p>
                      <a:pPr algn="ctr"/>
                      <a:r>
                        <a:rPr lang="zh-CN" altLang="en-US" dirty="0"/>
                        <a:t>小组成员</a:t>
                      </a:r>
                    </a:p>
                  </a:txBody>
                  <a:tcPr anchor="ctr"/>
                </a:tc>
                <a:tc>
                  <a:txBody>
                    <a:bodyPr/>
                    <a:lstStyle/>
                    <a:p>
                      <a:pPr algn="ctr"/>
                      <a:r>
                        <a:rPr lang="zh-CN" altLang="en-US" dirty="0"/>
                        <a:t>组内分工</a:t>
                      </a:r>
                    </a:p>
                  </a:txBody>
                  <a:tcPr anchor="ctr"/>
                </a:tc>
                <a:extLst>
                  <a:ext uri="{0D108BD9-81ED-4DB2-BD59-A6C34878D82A}">
                    <a16:rowId xmlns:a16="http://schemas.microsoft.com/office/drawing/2014/main" val="492085688"/>
                  </a:ext>
                </a:extLst>
              </a:tr>
              <a:tr h="682215">
                <a:tc>
                  <a:txBody>
                    <a:bodyPr/>
                    <a:lstStyle/>
                    <a:p>
                      <a:pPr algn="ctr"/>
                      <a:r>
                        <a:rPr lang="zh-CN" altLang="en-US" dirty="0"/>
                        <a:t>徐圣翔</a:t>
                      </a:r>
                    </a:p>
                  </a:txBody>
                  <a:tcPr anchor="ctr"/>
                </a:tc>
                <a:tc>
                  <a:txBody>
                    <a:bodyPr/>
                    <a:lstStyle/>
                    <a:p>
                      <a:pPr algn="just"/>
                      <a:r>
                        <a:rPr lang="zh-CN" altLang="en-US" sz="1600" dirty="0"/>
                        <a:t>负责实现</a:t>
                      </a:r>
                      <a:r>
                        <a:rPr lang="en-US" altLang="zh-CN" sz="1600" dirty="0" err="1"/>
                        <a:t>BiLSTM</a:t>
                      </a:r>
                      <a:r>
                        <a:rPr lang="zh-CN" altLang="en-US" sz="1600" dirty="0"/>
                        <a:t>双向长短期记忆神经网络，实现谣言检测功能，为后端提供接口，同时将前后端部署到</a:t>
                      </a:r>
                      <a:r>
                        <a:rPr lang="en-US" altLang="zh-CN" sz="1600" dirty="0"/>
                        <a:t>Linus</a:t>
                      </a:r>
                      <a:r>
                        <a:rPr lang="zh-CN" altLang="en-US" sz="1600" dirty="0"/>
                        <a:t>服务器上</a:t>
                      </a:r>
                    </a:p>
                  </a:txBody>
                  <a:tcPr anchor="ctr"/>
                </a:tc>
                <a:extLst>
                  <a:ext uri="{0D108BD9-81ED-4DB2-BD59-A6C34878D82A}">
                    <a16:rowId xmlns:a16="http://schemas.microsoft.com/office/drawing/2014/main" val="393686815"/>
                  </a:ext>
                </a:extLst>
              </a:tr>
              <a:tr h="682215">
                <a:tc>
                  <a:txBody>
                    <a:bodyPr/>
                    <a:lstStyle/>
                    <a:p>
                      <a:pPr algn="ctr"/>
                      <a:r>
                        <a:rPr lang="zh-CN" altLang="en-US" dirty="0"/>
                        <a:t>包涵</a:t>
                      </a:r>
                    </a:p>
                  </a:txBody>
                  <a:tcPr anchor="ctr"/>
                </a:tc>
                <a:tc>
                  <a:txBody>
                    <a:bodyPr/>
                    <a:lstStyle/>
                    <a:p>
                      <a:pPr algn="just"/>
                      <a:r>
                        <a:rPr lang="zh-CN" altLang="en-US" sz="1600" kern="1200" dirty="0">
                          <a:solidFill>
                            <a:schemeClr val="dk1"/>
                          </a:solidFill>
                          <a:latin typeface="+mn-lt"/>
                          <a:ea typeface="+mn-ea"/>
                          <a:cs typeface="+mn-cs"/>
                        </a:rPr>
                        <a:t>负责软件前端部分的编写，使用前端构建工具构建前端界面，与后端实现联调，并设计</a:t>
                      </a:r>
                      <a:r>
                        <a:rPr lang="en-US" altLang="zh-CN" sz="1600" kern="1200" dirty="0">
                          <a:solidFill>
                            <a:schemeClr val="dk1"/>
                          </a:solidFill>
                          <a:latin typeface="+mn-lt"/>
                          <a:ea typeface="+mn-ea"/>
                          <a:cs typeface="+mn-cs"/>
                        </a:rPr>
                        <a:t>UI</a:t>
                      </a:r>
                      <a:r>
                        <a:rPr lang="zh-CN" altLang="en-US" sz="1600" kern="1200" dirty="0">
                          <a:solidFill>
                            <a:schemeClr val="dk1"/>
                          </a:solidFill>
                          <a:latin typeface="+mn-lt"/>
                          <a:ea typeface="+mn-ea"/>
                          <a:cs typeface="+mn-cs"/>
                        </a:rPr>
                        <a:t>界面</a:t>
                      </a:r>
                    </a:p>
                  </a:txBody>
                  <a:tcPr anchor="ctr"/>
                </a:tc>
                <a:extLst>
                  <a:ext uri="{0D108BD9-81ED-4DB2-BD59-A6C34878D82A}">
                    <a16:rowId xmlns:a16="http://schemas.microsoft.com/office/drawing/2014/main" val="1030333261"/>
                  </a:ext>
                </a:extLst>
              </a:tr>
              <a:tr h="682215">
                <a:tc>
                  <a:txBody>
                    <a:bodyPr/>
                    <a:lstStyle/>
                    <a:p>
                      <a:pPr algn="ctr"/>
                      <a:r>
                        <a:rPr lang="zh-CN" altLang="en-US" dirty="0"/>
                        <a:t>朱轩宇</a:t>
                      </a:r>
                    </a:p>
                  </a:txBody>
                  <a:tcPr anchor="ctr"/>
                </a:tc>
                <a:tc>
                  <a:txBody>
                    <a:bodyPr/>
                    <a:lstStyle/>
                    <a:p>
                      <a:pPr algn="just"/>
                      <a:r>
                        <a:rPr lang="zh-CN" altLang="en-US" sz="1600" kern="1200" dirty="0">
                          <a:solidFill>
                            <a:schemeClr val="dk1"/>
                          </a:solidFill>
                          <a:latin typeface="+mn-lt"/>
                          <a:ea typeface="+mn-ea"/>
                          <a:cs typeface="+mn-cs"/>
                        </a:rPr>
                        <a:t>负责软件后端中部分代码的编写。将</a:t>
                      </a:r>
                      <a:r>
                        <a:rPr lang="en-US" altLang="zh-CN" sz="1600" kern="1200" dirty="0" err="1">
                          <a:solidFill>
                            <a:schemeClr val="dk1"/>
                          </a:solidFill>
                          <a:latin typeface="+mn-lt"/>
                          <a:ea typeface="+mn-ea"/>
                          <a:cs typeface="+mn-cs"/>
                        </a:rPr>
                        <a:t>BiLSTM</a:t>
                      </a:r>
                      <a:r>
                        <a:rPr lang="zh-CN" altLang="en-US" sz="1600" kern="1200" dirty="0">
                          <a:solidFill>
                            <a:schemeClr val="dk1"/>
                          </a:solidFill>
                          <a:latin typeface="+mn-lt"/>
                          <a:ea typeface="+mn-ea"/>
                          <a:cs typeface="+mn-cs"/>
                        </a:rPr>
                        <a:t>模型嵌入</a:t>
                      </a:r>
                      <a:r>
                        <a:rPr lang="en-US" altLang="zh-CN" sz="1600" kern="1200" dirty="0">
                          <a:solidFill>
                            <a:schemeClr val="dk1"/>
                          </a:solidFill>
                          <a:latin typeface="+mn-lt"/>
                          <a:ea typeface="+mn-ea"/>
                          <a:cs typeface="+mn-cs"/>
                        </a:rPr>
                        <a:t>Django</a:t>
                      </a:r>
                      <a:r>
                        <a:rPr lang="zh-CN" altLang="en-US" sz="1600" kern="1200" dirty="0">
                          <a:solidFill>
                            <a:schemeClr val="dk1"/>
                          </a:solidFill>
                          <a:latin typeface="+mn-lt"/>
                          <a:ea typeface="+mn-ea"/>
                          <a:cs typeface="+mn-cs"/>
                        </a:rPr>
                        <a:t>框架，实现处理数据库，负责制作汇报</a:t>
                      </a:r>
                      <a:r>
                        <a:rPr lang="en-US" altLang="zh-CN" sz="1600" kern="1200" dirty="0">
                          <a:solidFill>
                            <a:schemeClr val="dk1"/>
                          </a:solidFill>
                          <a:latin typeface="+mn-lt"/>
                          <a:ea typeface="+mn-ea"/>
                          <a:cs typeface="+mn-cs"/>
                        </a:rPr>
                        <a:t>PPT</a:t>
                      </a:r>
                      <a:endParaRPr lang="zh-CN" altLang="en-US" sz="1600" kern="1200" dirty="0">
                        <a:solidFill>
                          <a:schemeClr val="dk1"/>
                        </a:solidFill>
                        <a:latin typeface="+mn-lt"/>
                        <a:ea typeface="+mn-ea"/>
                        <a:cs typeface="+mn-cs"/>
                      </a:endParaRPr>
                    </a:p>
                  </a:txBody>
                  <a:tcPr anchor="ctr"/>
                </a:tc>
                <a:extLst>
                  <a:ext uri="{0D108BD9-81ED-4DB2-BD59-A6C34878D82A}">
                    <a16:rowId xmlns:a16="http://schemas.microsoft.com/office/drawing/2014/main" val="2051453681"/>
                  </a:ext>
                </a:extLst>
              </a:tr>
              <a:tr h="682215">
                <a:tc>
                  <a:txBody>
                    <a:bodyPr/>
                    <a:lstStyle/>
                    <a:p>
                      <a:pPr algn="ctr"/>
                      <a:r>
                        <a:rPr lang="zh-CN" altLang="en-US" dirty="0"/>
                        <a:t>杨磊</a:t>
                      </a:r>
                    </a:p>
                  </a:txBody>
                  <a:tcPr anchor="ctr"/>
                </a:tc>
                <a:tc>
                  <a:txBody>
                    <a:bodyPr/>
                    <a:lstStyle/>
                    <a:p>
                      <a:pPr algn="just"/>
                      <a:r>
                        <a:rPr lang="zh-CN" altLang="en-US" sz="1600" kern="1200" dirty="0">
                          <a:solidFill>
                            <a:schemeClr val="dk1"/>
                          </a:solidFill>
                          <a:latin typeface="+mn-lt"/>
                          <a:ea typeface="+mn-ea"/>
                          <a:cs typeface="+mn-cs"/>
                        </a:rPr>
                        <a:t>负责软件后端中部分代码的编写。将</a:t>
                      </a:r>
                      <a:r>
                        <a:rPr lang="en-US" altLang="zh-CN" sz="1600" kern="1200" dirty="0" err="1">
                          <a:solidFill>
                            <a:schemeClr val="dk1"/>
                          </a:solidFill>
                          <a:latin typeface="+mn-lt"/>
                          <a:ea typeface="+mn-ea"/>
                          <a:cs typeface="+mn-cs"/>
                        </a:rPr>
                        <a:t>BiLSTM</a:t>
                      </a:r>
                      <a:r>
                        <a:rPr lang="zh-CN" altLang="en-US" sz="1600" kern="1200" dirty="0">
                          <a:solidFill>
                            <a:schemeClr val="dk1"/>
                          </a:solidFill>
                          <a:latin typeface="+mn-lt"/>
                          <a:ea typeface="+mn-ea"/>
                          <a:cs typeface="+mn-cs"/>
                        </a:rPr>
                        <a:t>模型嵌入</a:t>
                      </a:r>
                      <a:r>
                        <a:rPr lang="en-US" altLang="zh-CN" sz="1600" kern="1200" dirty="0">
                          <a:solidFill>
                            <a:schemeClr val="dk1"/>
                          </a:solidFill>
                          <a:latin typeface="+mn-lt"/>
                          <a:ea typeface="+mn-ea"/>
                          <a:cs typeface="+mn-cs"/>
                        </a:rPr>
                        <a:t>Django</a:t>
                      </a:r>
                      <a:r>
                        <a:rPr lang="zh-CN" altLang="en-US" sz="1600" kern="1200" dirty="0">
                          <a:solidFill>
                            <a:schemeClr val="dk1"/>
                          </a:solidFill>
                          <a:latin typeface="+mn-lt"/>
                          <a:ea typeface="+mn-ea"/>
                          <a:cs typeface="+mn-cs"/>
                        </a:rPr>
                        <a:t>框架，实现处理数据库</a:t>
                      </a:r>
                    </a:p>
                  </a:txBody>
                  <a:tcPr anchor="ctr"/>
                </a:tc>
                <a:extLst>
                  <a:ext uri="{0D108BD9-81ED-4DB2-BD59-A6C34878D82A}">
                    <a16:rowId xmlns:a16="http://schemas.microsoft.com/office/drawing/2014/main" val="115025947"/>
                  </a:ext>
                </a:extLst>
              </a:tr>
              <a:tr h="682215">
                <a:tc>
                  <a:txBody>
                    <a:bodyPr/>
                    <a:lstStyle/>
                    <a:p>
                      <a:pPr algn="ctr"/>
                      <a:r>
                        <a:rPr lang="zh-CN" altLang="en-US" dirty="0"/>
                        <a:t>梁子杰</a:t>
                      </a:r>
                    </a:p>
                  </a:txBody>
                  <a:tcPr anchor="ctr"/>
                </a:tc>
                <a:tc>
                  <a:txBody>
                    <a:bodyPr/>
                    <a:lstStyle/>
                    <a:p>
                      <a:pPr algn="just"/>
                      <a:r>
                        <a:rPr lang="zh-CN" altLang="en-US" sz="1600" kern="1200" dirty="0">
                          <a:solidFill>
                            <a:schemeClr val="dk1"/>
                          </a:solidFill>
                          <a:latin typeface="+mn-lt"/>
                          <a:ea typeface="+mn-ea"/>
                          <a:cs typeface="+mn-cs"/>
                        </a:rPr>
                        <a:t>进行代码的汇总和分析，进行软件报告的编写，绘制数据流图、软件功能分析图等</a:t>
                      </a:r>
                      <a:endParaRPr lang="zh-CN" altLang="en-US" dirty="0"/>
                    </a:p>
                  </a:txBody>
                  <a:tcPr anchor="ctr"/>
                </a:tc>
                <a:extLst>
                  <a:ext uri="{0D108BD9-81ED-4DB2-BD59-A6C34878D82A}">
                    <a16:rowId xmlns:a16="http://schemas.microsoft.com/office/drawing/2014/main" val="402198193"/>
                  </a:ext>
                </a:extLst>
              </a:tr>
            </a:tbl>
          </a:graphicData>
        </a:graphic>
      </p:graphicFrame>
      <p:sp>
        <p:nvSpPr>
          <p:cNvPr id="43" name="页脚占位符 5">
            <a:extLst>
              <a:ext uri="{FF2B5EF4-FFF2-40B4-BE49-F238E27FC236}">
                <a16:creationId xmlns:a16="http://schemas.microsoft.com/office/drawing/2014/main" id="{318D39A7-1C95-4E0A-B022-37BA73D5923D}"/>
              </a:ext>
            </a:extLst>
          </p:cNvPr>
          <p:cNvSpPr txBox="1">
            <a:spLocks/>
          </p:cNvSpPr>
          <p:nvPr/>
        </p:nvSpPr>
        <p:spPr>
          <a:xfrm>
            <a:off x="8517476" y="6332219"/>
            <a:ext cx="1849120" cy="247651"/>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b="0" i="0" kern="1200">
                <a:solidFill>
                  <a:schemeClr val="bg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100" b="1" dirty="0"/>
              <a:t>基于</a:t>
            </a:r>
            <a:r>
              <a:rPr lang="en-US" altLang="zh-CN" sz="1100" b="1" dirty="0" err="1"/>
              <a:t>BiLSTM</a:t>
            </a:r>
            <a:r>
              <a:rPr lang="zh-CN" altLang="en-US" sz="1100" b="1" dirty="0"/>
              <a:t>的谣言检测软件</a:t>
            </a:r>
          </a:p>
        </p:txBody>
      </p:sp>
      <p:sp>
        <p:nvSpPr>
          <p:cNvPr id="44" name="日期占位符 3">
            <a:extLst>
              <a:ext uri="{FF2B5EF4-FFF2-40B4-BE49-F238E27FC236}">
                <a16:creationId xmlns:a16="http://schemas.microsoft.com/office/drawing/2014/main" id="{25E97F16-A977-493F-9A36-E0DC9D019052}"/>
              </a:ext>
            </a:extLst>
          </p:cNvPr>
          <p:cNvSpPr txBox="1">
            <a:spLocks/>
          </p:cNvSpPr>
          <p:nvPr/>
        </p:nvSpPr>
        <p:spPr>
          <a:xfrm>
            <a:off x="10878820" y="6332219"/>
            <a:ext cx="1313180" cy="247651"/>
          </a:xfrm>
          <a:prstGeom prst="rect">
            <a:avLst/>
          </a:prstGeom>
        </p:spPr>
        <p:txBody>
          <a:bodyPr vert="horz" lIns="0" tIns="0" rIns="0" bIns="0" rtlCol="0" anchor="t" anchorCtr="0"/>
          <a:lstStyle>
            <a:defPPr rtl="0">
              <a:defRPr lang="zh-cn"/>
            </a:defPPr>
            <a:lvl1pPr marL="0" algn="l" defTabSz="914400" rtl="0" eaLnBrk="1" latinLnBrk="0" hangingPunct="1">
              <a:defRPr sz="1100" b="0" i="0" kern="1200">
                <a:solidFill>
                  <a:schemeClr val="bg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BB2C83D-2C01-41D1-87CE-A571AD1046E4}" type="datetime2">
              <a:rPr lang="zh-CN" altLang="en-US" smtClean="0"/>
              <a:pPr/>
              <a:t>2023年6月29日</a:t>
            </a:fld>
            <a:endParaRPr lang="zh-CN" altLang="en-US" dirty="0"/>
          </a:p>
        </p:txBody>
      </p:sp>
    </p:spTree>
    <p:extLst>
      <p:ext uri="{BB962C8B-B14F-4D97-AF65-F5344CB8AC3E}">
        <p14:creationId xmlns:p14="http://schemas.microsoft.com/office/powerpoint/2010/main" val="188845726"/>
      </p:ext>
    </p:extLst>
  </p:cSld>
  <p:clrMapOvr>
    <a:masterClrMapping/>
  </p:clrMapOvr>
</p:sld>
</file>

<file path=ppt/theme/theme1.xml><?xml version="1.0" encoding="utf-8"?>
<a:theme xmlns:a="http://schemas.openxmlformats.org/drawingml/2006/main" name="主题 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9129312_TF78853419_Win32.potx" id="{FEA4CB16-C2D0-46F5-9641-B9A026203A1A}" vid="{5C498265-2782-41B8-A880-232BDCBBAE6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2.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几何图形年度演示文稿</Template>
  <TotalTime>237</TotalTime>
  <Words>499</Words>
  <Application>Microsoft Office PowerPoint</Application>
  <PresentationFormat>宽屏</PresentationFormat>
  <Paragraphs>97</Paragraphs>
  <Slides>10</Slides>
  <Notes>10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Microsoft YaHei UI</vt:lpstr>
      <vt:lpstr>Arial</vt:lpstr>
      <vt:lpstr>Calibri</vt:lpstr>
      <vt:lpstr>Franklin Gothic Book</vt:lpstr>
      <vt:lpstr>Franklin Gothic Demi</vt:lpstr>
      <vt:lpstr>Wingdings</vt:lpstr>
      <vt:lpstr>主题 1</vt:lpstr>
      <vt:lpstr>基于BiLSTM的谣言检测软件</vt:lpstr>
      <vt:lpstr>目录</vt:lpstr>
      <vt:lpstr>深度学习模型</vt:lpstr>
      <vt:lpstr>软件开发技术栈</vt:lpstr>
      <vt:lpstr>软件运行</vt:lpstr>
      <vt:lpstr>软件运行</vt:lpstr>
      <vt:lpstr>实现功能</vt:lpstr>
      <vt:lpstr>因时间紧凑，本项目仅将软件后端和算法部分部署到服务器上，后续将把软件前端部分部署服务器 </vt:lpstr>
      <vt:lpstr>团队分工</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基于BiLSTM的谣言检测软件</dc:title>
  <dc:creator>朱 轩宇</dc:creator>
  <cp:lastModifiedBy>朱 轩宇</cp:lastModifiedBy>
  <cp:revision>18</cp:revision>
  <dcterms:created xsi:type="dcterms:W3CDTF">2023-06-29T11:49:47Z</dcterms:created>
  <dcterms:modified xsi:type="dcterms:W3CDTF">2023-06-29T15:47:18Z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