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  <p:sldMasterId id="2147483907" r:id="rId2"/>
    <p:sldMasterId id="2147483991" r:id="rId3"/>
  </p:sldMasterIdLst>
  <p:sldIdLst>
    <p:sldId id="256" r:id="rId4"/>
    <p:sldId id="257" r:id="rId5"/>
    <p:sldId id="259" r:id="rId6"/>
    <p:sldId id="265" r:id="rId7"/>
    <p:sldId id="260" r:id="rId8"/>
    <p:sldId id="276" r:id="rId9"/>
    <p:sldId id="268" r:id="rId10"/>
    <p:sldId id="273" r:id="rId11"/>
    <p:sldId id="271" r:id="rId12"/>
    <p:sldId id="270" r:id="rId13"/>
    <p:sldId id="277" r:id="rId14"/>
    <p:sldId id="279" r:id="rId15"/>
    <p:sldId id="278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0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0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4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6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3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4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24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28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4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5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2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86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86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10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23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41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9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00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0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1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0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1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5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625404" y="2602203"/>
            <a:ext cx="475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Engenharia de software</a:t>
            </a:r>
          </a:p>
          <a:p>
            <a:r>
              <a:rPr lang="pt-BR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32775" y="396293"/>
            <a:ext cx="9144000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spcBef>
                <a:spcPts val="7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spcBef>
                <a:spcPts val="6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spcBef>
                <a:spcPts val="5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spcBef>
                <a:spcPts val="5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Tecnológica Federal do Paraná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Computação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13857" y="6387922"/>
            <a:ext cx="27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Abril - 2016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342" y="3897991"/>
            <a:ext cx="794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Estudantes: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		Gabriela Batista de Souza  - Team Developer</a:t>
            </a:r>
          </a:p>
          <a:p>
            <a:r>
              <a:rPr lang="pt-BR" sz="2800" dirty="0"/>
              <a:t>			Guilherme Brandão Eid      - Scrum Master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		Thiago Garcia Maciel          - Team Developer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1825879" cy="73640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64615" y="-147148"/>
            <a:ext cx="5211650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Cadastrar Produto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222639" y="602362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de cadastro de produto(Com e sem dados) . 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44" y="882716"/>
            <a:ext cx="3934374" cy="507753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07" y="898173"/>
            <a:ext cx="393437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6068" y="2292438"/>
            <a:ext cx="10238146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Testes do software: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 err="1"/>
              <a:t>Assert</a:t>
            </a:r>
            <a:r>
              <a:rPr lang="pt-BR" sz="2400" dirty="0"/>
              <a:t> </a:t>
            </a:r>
            <a:r>
              <a:rPr lang="pt-BR" sz="2400" dirty="0" err="1"/>
              <a:t>True</a:t>
            </a:r>
            <a:r>
              <a:rPr lang="pt-BR" sz="2400" dirty="0"/>
              <a:t> –  Verificar se o dado foi cadastrado no banco;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Assert Equals – Verificar a integridade do dado.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Backlog: Testes do caso de uso.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458498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de funcionalidades ao caso de uso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332362"/>
            <a:ext cx="10238146" cy="4665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63530" y="5826132"/>
            <a:ext cx="12386555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inicial do Sistema de gerenciamento e Interface de consulta de Clientes cadastrados.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3" y="2565984"/>
            <a:ext cx="4591050" cy="2486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83" y="1995378"/>
            <a:ext cx="4848225" cy="36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630025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86767"/>
            <a:ext cx="1722848" cy="69485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424150" y="-10992"/>
            <a:ext cx="8136527" cy="872981"/>
          </a:xfrm>
        </p:spPr>
        <p:txBody>
          <a:bodyPr>
            <a:normAutofit/>
          </a:bodyPr>
          <a:lstStyle/>
          <a:p>
            <a:pPr algn="ctr"/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 de software realizados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356758" y="3460656"/>
            <a:ext cx="4313741" cy="4665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do teste </a:t>
            </a:r>
            <a:r>
              <a:rPr lang="pt-BR" dirty="0" err="1"/>
              <a:t>jUnit</a:t>
            </a:r>
            <a:r>
              <a:rPr lang="pt-BR" dirty="0"/>
              <a:t>.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990"/>
            <a:ext cx="6499405" cy="59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das futuras Sprints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8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/>
              <a:t>O conteúdo desenvolvido até então, é apresentável ao “cliente”, indicando portando um bom funcionamento da metodologia adotada;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2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1200" dirty="0"/>
              <a:t>A próxima Sprint implementa o caso de uso “Cadastrar vendas” bem como sua respectiva interface;</a:t>
            </a:r>
          </a:p>
          <a:p>
            <a:pPr marL="0" indent="0">
              <a:buNone/>
            </a:pPr>
            <a:endParaRPr lang="pt-BR" sz="11200" dirty="0"/>
          </a:p>
          <a:p>
            <a:pPr>
              <a:buFont typeface="Wingdings" panose="05000000000000000000" pitchFamily="2" charset="2"/>
              <a:buChar char="Ø"/>
            </a:pPr>
            <a:endParaRPr lang="pt-BR" sz="8000" dirty="0"/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990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84350" y="1591388"/>
            <a:ext cx="80793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Duvidas?  Perguntas ?  Sugestões ?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42272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628900" y="1097842"/>
            <a:ext cx="67453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Software de </a:t>
            </a:r>
          </a:p>
          <a:p>
            <a:pPr algn="ctr"/>
            <a:r>
              <a:rPr lang="pt-B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Gerenciamento de um comércio</a:t>
            </a:r>
          </a:p>
          <a:p>
            <a:pPr algn="ctr"/>
            <a:endParaRPr lang="pt-BR" sz="2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89350" y="3863461"/>
            <a:ext cx="6244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Objetivos específicos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pedidos;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cadastros;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Gerenciar vendas.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1" y="143295"/>
            <a:ext cx="2366754" cy="9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6217" y="1177901"/>
            <a:ext cx="8911687" cy="547867"/>
          </a:xfrm>
        </p:spPr>
        <p:txBody>
          <a:bodyPr>
            <a:normAutofit fontScale="90000"/>
          </a:bodyPr>
          <a:lstStyle/>
          <a:p>
            <a: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 de uso - Geral</a:t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3" y="1702739"/>
            <a:ext cx="10351693" cy="352474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75" y="1177901"/>
            <a:ext cx="8911687" cy="4738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1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1" y="1548459"/>
            <a:ext cx="10158510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86" y="1280890"/>
            <a:ext cx="10097037" cy="50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634031"/>
            <a:ext cx="10489067" cy="3524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714" y="183274"/>
            <a:ext cx="10058400" cy="1450757"/>
          </a:xfrm>
        </p:spPr>
        <p:txBody>
          <a:bodyPr>
            <a:normAutofit/>
          </a:bodyPr>
          <a:lstStyle/>
          <a:p>
            <a:r>
              <a:rPr lang="pt-BR" alt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e descrição de Caso de uso - Gerenciar Pedido</a:t>
            </a:r>
            <a:br>
              <a:rPr lang="pt-BR" alt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1" y="1546822"/>
            <a:ext cx="5492280" cy="448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60229"/>
              </p:ext>
            </p:extLst>
          </p:nvPr>
        </p:nvGraphicFramePr>
        <p:xfrm>
          <a:off x="4829578" y="1519710"/>
          <a:ext cx="6893888" cy="4158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do Caso de Uso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Gerenciar pedido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Caso de Uso Geral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 Principal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Funcionário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Atores Secundários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Resumo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Este caso de uso descreve as etapas percorridas por um funcionário para acompanhar todos os processos de uma venda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Pré-Condições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 venda deve ser executada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Pós-Condições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Receber o pagamento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Ações do Ator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Ações do Sistema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1.</a:t>
                      </a:r>
                      <a:r>
                        <a:rPr lang="pt-BR" sz="1100" baseline="0" dirty="0">
                          <a:effectLst/>
                        </a:rPr>
                        <a:t> </a:t>
                      </a:r>
                      <a:r>
                        <a:rPr lang="pt-BR" sz="1100" dirty="0">
                          <a:effectLst/>
                        </a:rPr>
                        <a:t>Verificar se a venda existe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2. Consultar pelo ID da venda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3. Verificar pagamento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4. Consultar a conta pelo CPF do cliente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5.  Finalizar compra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6. Emitir nota fiscal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Restrições /Validações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7. É necessário possuir um cadastro parar comprar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100" dirty="0">
                          <a:effectLst/>
                        </a:rPr>
                        <a:t>8. É necessário realizar uma compra para validar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5309" y="1919809"/>
            <a:ext cx="10111960" cy="4752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Sprint Backlog: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Desenvolvimento do código em Java, utilizando a plataforma NetBeans;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Implementação das funcionalidades do caso de uso, tais como: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Cadastrar um novo produto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Consultar disponibilidade (por nome ou código)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Alterar um produto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Excluir produto</a:t>
            </a:r>
          </a:p>
          <a:p>
            <a:pPr marL="384048" lvl="2" indent="0">
              <a:lnSpc>
                <a:spcPct val="150000"/>
              </a:lnSpc>
              <a:buNone/>
            </a:pPr>
            <a:endParaRPr lang="pt-BR" sz="2000" dirty="0"/>
          </a:p>
          <a:p>
            <a:pPr marL="384048" lvl="2" indent="0">
              <a:lnSpc>
                <a:spcPct val="150000"/>
              </a:lnSpc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17538"/>
            <a:ext cx="2034862" cy="8206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63651" y="951965"/>
            <a:ext cx="888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Backlog: Caso de uso – Gerenciar produtos.</a:t>
            </a:r>
          </a:p>
          <a:p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6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 classe Produto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149140" y="5910213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da classe Produto (Excluindo gets e sets).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0" y="1018977"/>
            <a:ext cx="8602169" cy="48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acesso ao gerenciar produto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05110" y="1197735"/>
            <a:ext cx="10238146" cy="4665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9600" dirty="0"/>
              <a:t>Desenvolvimento da interface de gerenciamento do produto: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351428" y="5760887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Interface do gerenciamento de produto.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76" y="1843030"/>
            <a:ext cx="5907814" cy="32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2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5" y="1591388"/>
            <a:ext cx="10145631" cy="352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0" y="125403"/>
            <a:ext cx="2034862" cy="82069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4302" y="145996"/>
            <a:ext cx="8136527" cy="872981"/>
          </a:xfrm>
        </p:spPr>
        <p:txBody>
          <a:bodyPr>
            <a:normAutofit fontScale="90000"/>
          </a:bodyPr>
          <a:lstStyle/>
          <a:p>
            <a:r>
              <a:rPr lang="pt-B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do caso de uso : Gerenciar clientes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8212" y="5906036"/>
            <a:ext cx="7891828" cy="4665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Imagem: Código parcial da classe Cadastrar.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2" y="999101"/>
            <a:ext cx="8710476" cy="49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99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1802</TotalTime>
  <Words>410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1_HDOfficeLightV0</vt:lpstr>
      <vt:lpstr>Retrospectiva</vt:lpstr>
      <vt:lpstr>PowerPoint Presentation</vt:lpstr>
      <vt:lpstr>PowerPoint Presentation</vt:lpstr>
      <vt:lpstr>Diagrama de Caso de uso - Geral </vt:lpstr>
      <vt:lpstr>Diagrama de Classe</vt:lpstr>
      <vt:lpstr>Diagrama e descrição de Caso de uso - Gerenciar Pedido </vt:lpstr>
      <vt:lpstr>PowerPoint Presentation</vt:lpstr>
      <vt:lpstr>Desenvolvimento da classe Produto</vt:lpstr>
      <vt:lpstr>Interface de acesso ao gerenciar produto</vt:lpstr>
      <vt:lpstr>Desenvolvimento do caso de uso : Gerenciar clientes</vt:lpstr>
      <vt:lpstr>Interface : Cadastrar Produto</vt:lpstr>
      <vt:lpstr>PowerPoint Presentation</vt:lpstr>
      <vt:lpstr>Implementação de funcionalidades ao caso de uso</vt:lpstr>
      <vt:lpstr>Testes de software realizados</vt:lpstr>
      <vt:lpstr>Desenvolvimento das futuras Sprints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Gab. Souza</dc:creator>
  <cp:lastModifiedBy>Guilherme Brandão</cp:lastModifiedBy>
  <cp:revision>29</cp:revision>
  <dcterms:created xsi:type="dcterms:W3CDTF">2016-04-01T02:53:45Z</dcterms:created>
  <dcterms:modified xsi:type="dcterms:W3CDTF">2016-04-25T23:19:41Z</dcterms:modified>
</cp:coreProperties>
</file>