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907" r:id="rId2"/>
    <p:sldMasterId id="2147483991" r:id="rId3"/>
  </p:sldMasterIdLst>
  <p:sldIdLst>
    <p:sldId id="256" r:id="rId4"/>
    <p:sldId id="257" r:id="rId5"/>
    <p:sldId id="259" r:id="rId6"/>
    <p:sldId id="265" r:id="rId7"/>
    <p:sldId id="260" r:id="rId8"/>
    <p:sldId id="276" r:id="rId9"/>
    <p:sldId id="268" r:id="rId10"/>
    <p:sldId id="273" r:id="rId11"/>
    <p:sldId id="271" r:id="rId12"/>
    <p:sldId id="270" r:id="rId13"/>
    <p:sldId id="277" r:id="rId14"/>
    <p:sldId id="279" r:id="rId15"/>
    <p:sldId id="278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86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1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3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0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0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0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25404" y="2602203"/>
            <a:ext cx="475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Engenharia de software</a:t>
            </a: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2775" y="396293"/>
            <a:ext cx="9144000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Tecnológica Federal do Paraná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13857" y="638792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Abril - 2016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342" y="3897991"/>
            <a:ext cx="794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Estudantes: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Gabriela Batista de Souza  - Team Developer</a:t>
            </a:r>
          </a:p>
          <a:p>
            <a:r>
              <a:rPr lang="pt-BR" sz="2800" dirty="0"/>
              <a:t>			Guilherme Brandão Eid      - Scrum Master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Thiago Garcia Maciel          - Team Developer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1825879" cy="73640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64615" y="-147148"/>
            <a:ext cx="5211650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Cadastrar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22639" y="602362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de cadastro de produto(Com e sem dados) .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44" y="882716"/>
            <a:ext cx="3934374" cy="50775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7" y="898173"/>
            <a:ext cx="393437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Testes do software: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/>
              <a:t>Assert</a:t>
            </a:r>
            <a:r>
              <a:rPr lang="pt-BR" sz="2400" dirty="0"/>
              <a:t> </a:t>
            </a:r>
            <a:r>
              <a:rPr lang="pt-BR" sz="2400" dirty="0" err="1"/>
              <a:t>True</a:t>
            </a:r>
            <a:r>
              <a:rPr lang="pt-BR" sz="2400" dirty="0"/>
              <a:t> –  Verificar se o dado foi cadastrado no banco;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Assert Equals – Verificar a integridade do dado.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Testes do caso de uso.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458498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funcionalidades ao caso de uso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332362"/>
            <a:ext cx="10238146" cy="466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63530" y="5826132"/>
            <a:ext cx="12386555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inicial do Sistema de gerenciamento e Interface de consulta de Clientes cadastrados.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" y="2565984"/>
            <a:ext cx="4591050" cy="2486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3" y="1995378"/>
            <a:ext cx="4848225" cy="3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356758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do teste </a:t>
            </a:r>
            <a:r>
              <a:rPr lang="pt-BR" dirty="0" err="1"/>
              <a:t>jUnit</a:t>
            </a:r>
            <a:r>
              <a:rPr lang="pt-BR" dirty="0"/>
              <a:t>.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90"/>
            <a:ext cx="6499405" cy="59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futuras Sprints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O conteúdo desenvolvido até então, é apresentável ao “cliente”, indicando portando um bom funcionamento da metodologia adotada;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A próxima Sprint implementa o caso de uso “Cadastrar vendas” bem como sua respectiva interface;</a:t>
            </a:r>
          </a:p>
          <a:p>
            <a:pPr marL="0" indent="0">
              <a:buNone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990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350" y="1591388"/>
            <a:ext cx="8079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Duvidas?  Perguntas ?  Sugestões 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227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628900" y="1097842"/>
            <a:ext cx="67453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Software de </a:t>
            </a:r>
          </a:p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Gerenciamento de um comércio</a:t>
            </a:r>
          </a:p>
          <a:p>
            <a:pPr algn="ctr"/>
            <a:endParaRPr lang="pt-BR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89350" y="3863461"/>
            <a:ext cx="6244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Objetivos específicos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pedidos;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cadastros;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vendas.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217" y="1177901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- Geral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" y="1702739"/>
            <a:ext cx="10351693" cy="35247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5" y="1177901"/>
            <a:ext cx="8911687" cy="473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" y="1548459"/>
            <a:ext cx="10158510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6" y="1280890"/>
            <a:ext cx="10097037" cy="50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714" y="183274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de Caso de uso - Gerenciar Pedido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1" y="1546822"/>
            <a:ext cx="5492280" cy="448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60229"/>
              </p:ext>
            </p:extLst>
          </p:nvPr>
        </p:nvGraphicFramePr>
        <p:xfrm>
          <a:off x="4829578" y="1519710"/>
          <a:ext cx="6893888" cy="415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Gerenciar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Caso de Uso Geral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Resumo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Este caso de uso descreve as etapas percorridas por um funcionário para acompanhar todos os processos de uma venda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 venda deve ser executada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Receber o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Ações do Sistema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1.</a:t>
                      </a:r>
                      <a:r>
                        <a:rPr lang="pt-BR" sz="1100" baseline="0" dirty="0">
                          <a:effectLst/>
                        </a:rPr>
                        <a:t> </a:t>
                      </a:r>
                      <a:r>
                        <a:rPr lang="pt-BR" sz="1100" dirty="0">
                          <a:effectLst/>
                        </a:rPr>
                        <a:t>Verificar se a venda existe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2. Consultar pelo ID da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3. Verificar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4. Consultar a conta pelo CPF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5.  Finalizar compra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6. Emitir nota fiscal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7. É necessário possuir um cadastro parar comprar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8. É necessário realizar uma compra para validar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5309" y="1919809"/>
            <a:ext cx="10111960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Desenvolvimento do código em Java, utilizando a plataforma NetBeans;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Implementação das funcionalidades do caso de uso, tais como: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Cadastrar um novo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Consultar disponibilidade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Encomendar produto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Caso de uso – Gerenciar produtos.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classe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49140" y="5910213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Produto (Excluindo gets e sets).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0" y="1018977"/>
            <a:ext cx="8602169" cy="4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acesso ao gerenciar produto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/>
              <a:t>Desenvolvimento da interface de gerenciamento do produto: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351428" y="576088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do gerenciamento de produto.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76" y="1843030"/>
            <a:ext cx="5907814" cy="32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caso de uso : Gerenciar clientes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8212" y="5906036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Cadastrar.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" y="999101"/>
            <a:ext cx="8710476" cy="49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99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1797</TotalTime>
  <Words>401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Retrospectiva</vt:lpstr>
      <vt:lpstr>PowerPoint Presentation</vt:lpstr>
      <vt:lpstr>PowerPoint Presentation</vt:lpstr>
      <vt:lpstr>Diagrama de Caso de uso - Geral </vt:lpstr>
      <vt:lpstr>Diagrama de Classe</vt:lpstr>
      <vt:lpstr>Diagrama e descrição de Caso de uso - Gerenciar Pedido </vt:lpstr>
      <vt:lpstr>PowerPoint Presentation</vt:lpstr>
      <vt:lpstr>Desenvolvimento da classe Produto</vt:lpstr>
      <vt:lpstr>Interface de acesso ao gerenciar produto</vt:lpstr>
      <vt:lpstr>Desenvolvimento do caso de uso : Gerenciar clientes</vt:lpstr>
      <vt:lpstr>Interface : Cadastrar Produto</vt:lpstr>
      <vt:lpstr>PowerPoint Presentation</vt:lpstr>
      <vt:lpstr>Implementação de funcionalidades ao caso de uso</vt:lpstr>
      <vt:lpstr>Testes de software realizados</vt:lpstr>
      <vt:lpstr>Desenvolvimento das futuras Sprints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Gab. Souza</dc:creator>
  <cp:lastModifiedBy>Guilherme Brandão</cp:lastModifiedBy>
  <cp:revision>28</cp:revision>
  <dcterms:created xsi:type="dcterms:W3CDTF">2016-04-01T02:53:45Z</dcterms:created>
  <dcterms:modified xsi:type="dcterms:W3CDTF">2016-04-25T22:20:28Z</dcterms:modified>
</cp:coreProperties>
</file>