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99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54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91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18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68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84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87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21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75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03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A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28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234123"/>
            <a:ext cx="9144000" cy="23876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SIMPLE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LIFE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24960" y="3621723"/>
            <a:ext cx="6035040" cy="1254442"/>
          </a:xfrm>
        </p:spPr>
        <p:txBody>
          <a:bodyPr/>
          <a:lstStyle/>
          <a:p>
            <a:pPr algn="l"/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江建德、許家維、陳俊甫、楊子權、陳聿懷、呂昶毅、許庭柯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6" r="5226" b="22963"/>
          <a:stretch/>
        </p:blipFill>
        <p:spPr>
          <a:xfrm>
            <a:off x="468947" y="1381760"/>
            <a:ext cx="3656013" cy="3891280"/>
          </a:xfrm>
          <a:prstGeom prst="rect">
            <a:avLst/>
          </a:prstGeom>
          <a:solidFill>
            <a:srgbClr val="37AFFF"/>
          </a:solidFill>
        </p:spPr>
      </p:pic>
    </p:spTree>
    <p:extLst>
      <p:ext uri="{BB962C8B-B14F-4D97-AF65-F5344CB8AC3E}">
        <p14:creationId xmlns:p14="http://schemas.microsoft.com/office/powerpoint/2010/main" val="422459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Requirement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TW" dirty="0">
                <a:solidFill>
                  <a:schemeClr val="bg1"/>
                </a:solidFill>
              </a:rPr>
              <a:t>The user is able to use their cellphone app to send commands to a main controller through a </a:t>
            </a:r>
            <a:r>
              <a:rPr lang="en-US" altLang="zh-TW" dirty="0" err="1">
                <a:solidFill>
                  <a:schemeClr val="bg1"/>
                </a:solidFill>
              </a:rPr>
              <a:t>WiFi</a:t>
            </a:r>
            <a:r>
              <a:rPr lang="en-US" altLang="zh-TW" dirty="0">
                <a:solidFill>
                  <a:schemeClr val="bg1"/>
                </a:solidFill>
              </a:rPr>
              <a:t> connection. </a:t>
            </a:r>
            <a:endParaRPr lang="zh-TW" altLang="zh-TW" dirty="0">
              <a:solidFill>
                <a:schemeClr val="bg1"/>
              </a:solidFill>
            </a:endParaRPr>
          </a:p>
          <a:p>
            <a:pPr lvl="0"/>
            <a:r>
              <a:rPr lang="en-US" altLang="zh-TW" dirty="0">
                <a:solidFill>
                  <a:schemeClr val="bg1"/>
                </a:solidFill>
              </a:rPr>
              <a:t>A signal emitter and a signal receiver form a signal connection, which is registered to the main controller with an ID. Signal emitters are installed on the main controller, and signal receivers are installed on electronic appliances</a:t>
            </a:r>
            <a:r>
              <a:rPr lang="en-US" altLang="zh-TW" dirty="0" smtClean="0">
                <a:solidFill>
                  <a:schemeClr val="bg1"/>
                </a:solidFill>
              </a:rPr>
              <a:t>.</a:t>
            </a:r>
            <a:endParaRPr lang="zh-TW" altLang="zh-TW" dirty="0">
              <a:solidFill>
                <a:schemeClr val="bg1"/>
              </a:solidFill>
            </a:endParaRPr>
          </a:p>
          <a:p>
            <a:pPr lvl="0"/>
            <a:r>
              <a:rPr lang="en-US" altLang="zh-TW" dirty="0" smtClean="0">
                <a:solidFill>
                  <a:schemeClr val="bg1"/>
                </a:solidFill>
              </a:rPr>
              <a:t>The </a:t>
            </a:r>
            <a:r>
              <a:rPr lang="en-US" altLang="zh-TW" dirty="0">
                <a:solidFill>
                  <a:schemeClr val="bg1"/>
                </a:solidFill>
              </a:rPr>
              <a:t>main controller contains a decision maker, which may decide to perform operations on </a:t>
            </a:r>
            <a:r>
              <a:rPr lang="en-US" altLang="zh-TW" dirty="0" smtClean="0">
                <a:solidFill>
                  <a:schemeClr val="bg1"/>
                </a:solidFill>
              </a:rPr>
              <a:t>the </a:t>
            </a:r>
            <a:r>
              <a:rPr lang="en-US" altLang="zh-TW" dirty="0">
                <a:solidFill>
                  <a:schemeClr val="bg1"/>
                </a:solidFill>
              </a:rPr>
              <a:t>appliances through user predefined schedule.</a:t>
            </a:r>
            <a:endParaRPr lang="zh-TW" altLang="zh-TW" dirty="0">
              <a:solidFill>
                <a:schemeClr val="bg1"/>
              </a:solidFill>
            </a:endParaRPr>
          </a:p>
          <a:p>
            <a:pPr lvl="0"/>
            <a:r>
              <a:rPr lang="en-US" altLang="zh-TW" dirty="0">
                <a:solidFill>
                  <a:schemeClr val="bg1"/>
                </a:solidFill>
              </a:rPr>
              <a:t>The cloud server is provided by us, and all the main controllers will download data from this server.</a:t>
            </a:r>
            <a:endParaRPr lang="zh-TW" altLang="zh-TW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139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System Architecture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/>
          <a:stretch/>
        </p:blipFill>
        <p:spPr>
          <a:xfrm>
            <a:off x="0" y="1846446"/>
            <a:ext cx="12187321" cy="3821457"/>
          </a:xfrm>
        </p:spPr>
      </p:pic>
    </p:spTree>
    <p:extLst>
      <p:ext uri="{BB962C8B-B14F-4D97-AF65-F5344CB8AC3E}">
        <p14:creationId xmlns:p14="http://schemas.microsoft.com/office/powerpoint/2010/main" val="14744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Cellphone Class Diagram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28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Cellphone code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64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Cloud Server Class Diagram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26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Cloud server code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9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Main Controller Class Diagram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97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chemeClr val="bg1"/>
                </a:solidFill>
              </a:rPr>
              <a:t>Main controller </a:t>
            </a:r>
            <a:r>
              <a:rPr lang="en-US" altLang="zh-TW" dirty="0" smtClean="0">
                <a:solidFill>
                  <a:schemeClr val="bg1"/>
                </a:solidFill>
              </a:rPr>
              <a:t>code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08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147</Words>
  <Application>Microsoft Office PowerPoint</Application>
  <PresentationFormat>寬螢幕</PresentationFormat>
  <Paragraphs>14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Calibri Light</vt:lpstr>
      <vt:lpstr>Office 佈景主題</vt:lpstr>
      <vt:lpstr>SIMPLE LIFE</vt:lpstr>
      <vt:lpstr>Requirement</vt:lpstr>
      <vt:lpstr>System Architecture</vt:lpstr>
      <vt:lpstr>Cellphone Class Diagram</vt:lpstr>
      <vt:lpstr>Cellphone code</vt:lpstr>
      <vt:lpstr>Cloud Server Class Diagram</vt:lpstr>
      <vt:lpstr>Cloud server code</vt:lpstr>
      <vt:lpstr>Main Controller Class Diagram</vt:lpstr>
      <vt:lpstr>Main controller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LIFE</dc:title>
  <dc:creator>User</dc:creator>
  <cp:lastModifiedBy>User</cp:lastModifiedBy>
  <cp:revision>5</cp:revision>
  <dcterms:created xsi:type="dcterms:W3CDTF">2015-06-22T22:22:37Z</dcterms:created>
  <dcterms:modified xsi:type="dcterms:W3CDTF">2015-06-22T23:58:03Z</dcterms:modified>
</cp:coreProperties>
</file>