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467-D95D-4DBD-A5FF-DC1D4E2E991E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ADF3-8FF7-4566-BBE6-B3313B69A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3412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LIFE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4960" y="3621723"/>
            <a:ext cx="6035040" cy="1254442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江建德、許家維、陳俊甫、楊子權、陳聿懷、呂昶毅、許庭柯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5226" b="22963"/>
          <a:stretch/>
        </p:blipFill>
        <p:spPr>
          <a:xfrm>
            <a:off x="468947" y="1381760"/>
            <a:ext cx="3656013" cy="3891280"/>
          </a:xfrm>
          <a:prstGeom prst="rect">
            <a:avLst/>
          </a:prstGeom>
          <a:solidFill>
            <a:srgbClr val="37AFFF"/>
          </a:solidFill>
        </p:spPr>
      </p:pic>
    </p:spTree>
    <p:extLst>
      <p:ext uri="{BB962C8B-B14F-4D97-AF65-F5344CB8AC3E}">
        <p14:creationId xmlns:p14="http://schemas.microsoft.com/office/powerpoint/2010/main" val="422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Command Type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Commands between server, cell phone and main controller</a:t>
            </a:r>
            <a:endParaRPr lang="zh-TW" altLang="zh-TW" dirty="0"/>
          </a:p>
          <a:p>
            <a:pPr lvl="0"/>
            <a:r>
              <a:rPr lang="en-US" altLang="zh-TW" dirty="0"/>
              <a:t>Register: /Register [email] [password]</a:t>
            </a:r>
            <a:endParaRPr lang="zh-TW" altLang="zh-TW" dirty="0"/>
          </a:p>
          <a:p>
            <a:pPr lvl="1"/>
            <a:r>
              <a:rPr lang="en-US" altLang="zh-TW" dirty="0"/>
              <a:t>par[0] = email(username)</a:t>
            </a:r>
            <a:endParaRPr lang="zh-TW" altLang="zh-TW" dirty="0"/>
          </a:p>
          <a:p>
            <a:pPr lvl="1"/>
            <a:r>
              <a:rPr lang="en-US" altLang="zh-TW" dirty="0"/>
              <a:t>par[1] = password</a:t>
            </a:r>
            <a:endParaRPr lang="zh-TW" altLang="zh-TW" dirty="0"/>
          </a:p>
          <a:p>
            <a:pPr lvl="0"/>
            <a:r>
              <a:rPr lang="en-US" altLang="zh-TW" dirty="0"/>
              <a:t>Login: /Login [username] [password]</a:t>
            </a:r>
            <a:endParaRPr lang="zh-TW" altLang="zh-TW" dirty="0"/>
          </a:p>
          <a:p>
            <a:pPr lvl="1"/>
            <a:r>
              <a:rPr lang="en-US" altLang="zh-TW" dirty="0"/>
              <a:t>par[0] = username</a:t>
            </a:r>
            <a:endParaRPr lang="zh-TW" altLang="zh-TW" dirty="0"/>
          </a:p>
          <a:p>
            <a:pPr lvl="1"/>
            <a:r>
              <a:rPr lang="en-US" altLang="zh-TW" dirty="0"/>
              <a:t>par[1] = password</a:t>
            </a:r>
            <a:endParaRPr lang="zh-TW" altLang="zh-TW" dirty="0"/>
          </a:p>
          <a:p>
            <a:pPr lvl="0"/>
            <a:r>
              <a:rPr lang="en-US" altLang="zh-TW" dirty="0"/>
              <a:t>Add Main Controller: /</a:t>
            </a:r>
            <a:r>
              <a:rPr lang="en-US" altLang="zh-TW" dirty="0" err="1"/>
              <a:t>AddMC</a:t>
            </a:r>
            <a:r>
              <a:rPr lang="en-US" altLang="zh-TW" dirty="0"/>
              <a:t> [username] [password] [MCID] [username]</a:t>
            </a:r>
            <a:endParaRPr lang="zh-TW" altLang="zh-TW" dirty="0"/>
          </a:p>
          <a:p>
            <a:pPr lvl="1"/>
            <a:r>
              <a:rPr lang="en-US" altLang="zh-TW" dirty="0"/>
              <a:t>par[0] = username</a:t>
            </a:r>
            <a:endParaRPr lang="zh-TW" altLang="zh-TW" dirty="0"/>
          </a:p>
          <a:p>
            <a:pPr lvl="1"/>
            <a:r>
              <a:rPr lang="en-US" altLang="zh-TW" dirty="0"/>
              <a:t>par[1] = password</a:t>
            </a:r>
            <a:endParaRPr lang="zh-TW" altLang="zh-TW" dirty="0"/>
          </a:p>
          <a:p>
            <a:pPr lvl="1"/>
            <a:r>
              <a:rPr lang="en-US" altLang="zh-TW" dirty="0"/>
              <a:t>par[2] = Main Controller ID</a:t>
            </a:r>
            <a:endParaRPr lang="zh-TW" altLang="zh-TW" dirty="0"/>
          </a:p>
          <a:p>
            <a:pPr lvl="1"/>
            <a:r>
              <a:rPr lang="en-US" altLang="zh-TW" dirty="0"/>
              <a:t>par[3] = username</a:t>
            </a:r>
            <a:endParaRPr lang="zh-TW" altLang="zh-TW" dirty="0"/>
          </a:p>
          <a:p>
            <a:pPr lvl="0"/>
            <a:r>
              <a:rPr lang="en-US" altLang="zh-TW" dirty="0"/>
              <a:t>Main Controller Connect: /</a:t>
            </a:r>
            <a:r>
              <a:rPr lang="en-US" altLang="zh-TW" dirty="0" err="1"/>
              <a:t>MCConnect</a:t>
            </a:r>
            <a:r>
              <a:rPr lang="en-US" altLang="zh-TW" dirty="0"/>
              <a:t> [MCID]</a:t>
            </a:r>
            <a:endParaRPr lang="zh-TW" altLang="zh-TW" dirty="0"/>
          </a:p>
          <a:p>
            <a:pPr lvl="1"/>
            <a:r>
              <a:rPr lang="en-US" altLang="zh-TW" dirty="0"/>
              <a:t>par[0]= MCID</a:t>
            </a:r>
            <a:endParaRPr lang="zh-TW" altLang="zh-TW" dirty="0"/>
          </a:p>
          <a:p>
            <a:pPr lvl="0"/>
            <a:r>
              <a:rPr lang="en-US" altLang="zh-TW" dirty="0"/>
              <a:t>Control Appliance: /</a:t>
            </a:r>
            <a:r>
              <a:rPr lang="en-US" altLang="zh-TW" dirty="0" err="1"/>
              <a:t>ControlAppliance</a:t>
            </a:r>
            <a:r>
              <a:rPr lang="en-US" altLang="zh-TW" dirty="0"/>
              <a:t> [username] [password] [MCID] [Device Type] [Device ID] [</a:t>
            </a:r>
            <a:r>
              <a:rPr lang="en-US" altLang="zh-TW" dirty="0" err="1"/>
              <a:t>cmd</a:t>
            </a:r>
            <a:r>
              <a:rPr lang="en-US" altLang="zh-TW" dirty="0"/>
              <a:t>]</a:t>
            </a:r>
            <a:endParaRPr lang="zh-TW" altLang="zh-TW" dirty="0"/>
          </a:p>
          <a:p>
            <a:pPr lvl="1"/>
            <a:r>
              <a:rPr lang="en-US" altLang="zh-TW" dirty="0"/>
              <a:t>par[0] = username</a:t>
            </a:r>
            <a:endParaRPr lang="zh-TW" altLang="zh-TW" dirty="0"/>
          </a:p>
          <a:p>
            <a:pPr lvl="1"/>
            <a:r>
              <a:rPr lang="en-US" altLang="zh-TW" dirty="0"/>
              <a:t>par[1] = password</a:t>
            </a:r>
            <a:endParaRPr lang="zh-TW" altLang="zh-TW" dirty="0"/>
          </a:p>
          <a:p>
            <a:pPr lvl="1"/>
            <a:r>
              <a:rPr lang="en-US" altLang="zh-TW" dirty="0"/>
              <a:t>par[2] = </a:t>
            </a:r>
            <a:r>
              <a:rPr lang="en-US" altLang="zh-TW" dirty="0" smtClean="0"/>
              <a:t>MCID………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Return </a:t>
            </a:r>
            <a:r>
              <a:rPr lang="en-US" altLang="zh-TW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alue meaning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Server Return Code</a:t>
            </a:r>
            <a:endParaRPr lang="zh-TW" altLang="zh-TW" dirty="0"/>
          </a:p>
          <a:p>
            <a:pPr lvl="0"/>
            <a:r>
              <a:rPr lang="en-US" altLang="zh-TW" dirty="0"/>
              <a:t>R000: Register failure, email exists</a:t>
            </a:r>
            <a:endParaRPr lang="zh-TW" altLang="zh-TW" dirty="0"/>
          </a:p>
          <a:p>
            <a:pPr lvl="0"/>
            <a:r>
              <a:rPr lang="en-US" altLang="zh-TW" dirty="0"/>
              <a:t>R001: Register success</a:t>
            </a:r>
            <a:endParaRPr lang="zh-TW" altLang="zh-TW" dirty="0"/>
          </a:p>
          <a:p>
            <a:pPr lvl="0"/>
            <a:r>
              <a:rPr lang="en-US" altLang="zh-TW" dirty="0"/>
              <a:t>R002: Login Success</a:t>
            </a:r>
            <a:endParaRPr lang="zh-TW" altLang="zh-TW" dirty="0"/>
          </a:p>
          <a:p>
            <a:pPr lvl="0"/>
            <a:r>
              <a:rPr lang="en-US" altLang="zh-TW" dirty="0"/>
              <a:t>R003: Login failure, username not found</a:t>
            </a:r>
            <a:endParaRPr lang="zh-TW" altLang="zh-TW" dirty="0"/>
          </a:p>
          <a:p>
            <a:pPr lvl="0"/>
            <a:r>
              <a:rPr lang="en-US" altLang="zh-TW" dirty="0"/>
              <a:t>R004: Login failure, password incorrect</a:t>
            </a:r>
            <a:endParaRPr lang="zh-TW" altLang="zh-TW" dirty="0"/>
          </a:p>
          <a:p>
            <a:pPr lvl="0"/>
            <a:r>
              <a:rPr lang="en-US" altLang="zh-TW" dirty="0"/>
              <a:t>R005: Add MC success</a:t>
            </a:r>
            <a:endParaRPr lang="zh-TW" altLang="zh-TW" dirty="0"/>
          </a:p>
          <a:p>
            <a:pPr lvl="0"/>
            <a:r>
              <a:rPr lang="en-US" altLang="zh-TW" dirty="0"/>
              <a:t>R006: Add MC failure, ID not exist or controller doesn’t connect to server</a:t>
            </a:r>
            <a:endParaRPr lang="zh-TW" altLang="zh-TW" dirty="0"/>
          </a:p>
          <a:p>
            <a:pPr lvl="0"/>
            <a:r>
              <a:rPr lang="en-US" altLang="zh-TW" dirty="0"/>
              <a:t>R007: Authenticate failure, username or password incorrect</a:t>
            </a:r>
            <a:endParaRPr lang="zh-TW" altLang="zh-TW" dirty="0"/>
          </a:p>
          <a:p>
            <a:pPr lvl="0"/>
            <a:r>
              <a:rPr lang="en-US" altLang="zh-TW" dirty="0"/>
              <a:t>R008: Main Controller connect success</a:t>
            </a:r>
            <a:endParaRPr lang="zh-TW" altLang="zh-TW" dirty="0"/>
          </a:p>
          <a:p>
            <a:pPr lvl="0"/>
            <a:r>
              <a:rPr lang="en-US" altLang="zh-TW" dirty="0"/>
              <a:t>R009: Main Controller connect failure, controller id not found</a:t>
            </a:r>
            <a:endParaRPr lang="zh-TW" altLang="zh-TW" dirty="0"/>
          </a:p>
          <a:p>
            <a:pPr lvl="0"/>
            <a:r>
              <a:rPr lang="en-US" altLang="zh-TW" dirty="0"/>
              <a:t>R010: Command forward success</a:t>
            </a:r>
            <a:endParaRPr lang="zh-TW" altLang="zh-TW" dirty="0"/>
          </a:p>
          <a:p>
            <a:pPr lvl="0"/>
            <a:r>
              <a:rPr lang="en-US" altLang="zh-TW" dirty="0"/>
              <a:t>R011: Command forward failure</a:t>
            </a:r>
            <a:endParaRPr lang="zh-TW" altLang="zh-TW" dirty="0"/>
          </a:p>
          <a:p>
            <a:pPr lvl="0"/>
            <a:r>
              <a:rPr lang="en-US" altLang="zh-TW" dirty="0"/>
              <a:t>R012: Password change success </a:t>
            </a:r>
            <a:r>
              <a:rPr lang="en-US" altLang="zh-TW" dirty="0" smtClean="0"/>
              <a:t>……..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8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270" y="28124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Requirement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The user is able to use their cellphone app to send commands to a main controller through a </a:t>
            </a:r>
            <a:r>
              <a:rPr lang="en-US" altLang="zh-TW" dirty="0" err="1">
                <a:solidFill>
                  <a:schemeClr val="bg1"/>
                </a:solidFill>
              </a:rPr>
              <a:t>WiFi</a:t>
            </a:r>
            <a:r>
              <a:rPr lang="en-US" altLang="zh-TW" dirty="0">
                <a:solidFill>
                  <a:schemeClr val="bg1"/>
                </a:solidFill>
              </a:rPr>
              <a:t> connection. 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A signal emitter and a signal receiver form a signal connection, which is registered to the main controller with an ID. Signal emitters are installed on the main controller, and signal receivers are installed on electronic appliances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main controller contains a decision maker, which may decide to perform operations on </a:t>
            </a: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appliances through user predefined schedule.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</a:rPr>
              <a:t>The cloud server is provided by us, and all the main controllers will download data from this server.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3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System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/>
          <a:stretch/>
        </p:blipFill>
        <p:spPr>
          <a:xfrm>
            <a:off x="0" y="1846446"/>
            <a:ext cx="12187321" cy="3821457"/>
          </a:xfrm>
        </p:spPr>
      </p:pic>
    </p:spTree>
    <p:extLst>
      <p:ext uri="{BB962C8B-B14F-4D97-AF65-F5344CB8AC3E}">
        <p14:creationId xmlns:p14="http://schemas.microsoft.com/office/powerpoint/2010/main" val="147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Cellphone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6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" y="1780336"/>
            <a:ext cx="11557528" cy="4239054"/>
          </a:xfrm>
        </p:spPr>
      </p:pic>
    </p:spTree>
    <p:extLst>
      <p:ext uri="{BB962C8B-B14F-4D97-AF65-F5344CB8AC3E}">
        <p14:creationId xmlns:p14="http://schemas.microsoft.com/office/powerpoint/2010/main" val="2032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Cloud server 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Factory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UserTableCreatoCreator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ControllerSocketTableCreator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9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Main Controller Class Diagram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07398"/>
            <a:ext cx="7629161" cy="5171589"/>
          </a:xfrm>
        </p:spPr>
      </p:pic>
    </p:spTree>
    <p:extLst>
      <p:ext uri="{BB962C8B-B14F-4D97-AF65-F5344CB8AC3E}">
        <p14:creationId xmlns:p14="http://schemas.microsoft.com/office/powerpoint/2010/main" val="20039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Main controller </a:t>
            </a:r>
            <a:r>
              <a:rPr lang="en-US" altLang="zh-TW" dirty="0" smtClean="0">
                <a:solidFill>
                  <a:schemeClr val="bg1"/>
                </a:solidFill>
              </a:rPr>
              <a:t>code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Iterator pattern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ACIterator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err="1" smtClean="0"/>
              <a:t>LightIterator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388</Words>
  <Application>Microsoft Office PowerPoint</Application>
  <PresentationFormat>寬螢幕</PresentationFormat>
  <Paragraphs>55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SIMPLE LIFE</vt:lpstr>
      <vt:lpstr>Requirement</vt:lpstr>
      <vt:lpstr>System Architecture</vt:lpstr>
      <vt:lpstr>Cellphone Class Diagram</vt:lpstr>
      <vt:lpstr>Cellphone code</vt:lpstr>
      <vt:lpstr>Cloud Server Class Diagram</vt:lpstr>
      <vt:lpstr>Cloud server code</vt:lpstr>
      <vt:lpstr>Main Controller Class Diagram</vt:lpstr>
      <vt:lpstr>Main controller code</vt:lpstr>
      <vt:lpstr>Command Type</vt:lpstr>
      <vt:lpstr>Return value meaning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LIFE</dc:title>
  <dc:creator>User</dc:creator>
  <cp:lastModifiedBy>Smith</cp:lastModifiedBy>
  <cp:revision>8</cp:revision>
  <dcterms:created xsi:type="dcterms:W3CDTF">2015-06-22T22:22:37Z</dcterms:created>
  <dcterms:modified xsi:type="dcterms:W3CDTF">2015-06-23T04:20:19Z</dcterms:modified>
</cp:coreProperties>
</file>