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71" r:id="rId13"/>
    <p:sldId id="272" r:id="rId14"/>
    <p:sldId id="273" r:id="rId15"/>
    <p:sldId id="275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9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4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9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8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8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1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A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4467-D95D-4DBD-A5FF-DC1D4E2E991E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28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34123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SIMPLE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LIFE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24960" y="3621723"/>
            <a:ext cx="6035040" cy="1254442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江建德、許家維、陳俊甫、楊子權、陳聿懷、呂昶毅、許庭柯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6" r="5226" b="22963"/>
          <a:stretch/>
        </p:blipFill>
        <p:spPr>
          <a:xfrm>
            <a:off x="468947" y="1381760"/>
            <a:ext cx="3656013" cy="3891280"/>
          </a:xfrm>
          <a:prstGeom prst="rect">
            <a:avLst/>
          </a:prstGeom>
          <a:solidFill>
            <a:srgbClr val="37AFFF"/>
          </a:solidFill>
        </p:spPr>
      </p:pic>
    </p:spTree>
    <p:extLst>
      <p:ext uri="{BB962C8B-B14F-4D97-AF65-F5344CB8AC3E}">
        <p14:creationId xmlns:p14="http://schemas.microsoft.com/office/powerpoint/2010/main" val="42245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Command Type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sz="4000" dirty="0"/>
              <a:t>Commands between server, cell phone and main controller</a:t>
            </a:r>
            <a:endParaRPr lang="zh-TW" altLang="zh-TW" sz="4000" dirty="0"/>
          </a:p>
          <a:p>
            <a:pPr lvl="0"/>
            <a:r>
              <a:rPr lang="en-US" altLang="zh-TW" sz="4000" dirty="0"/>
              <a:t>Register: /Register [email] [password]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email(username)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0"/>
            <a:r>
              <a:rPr lang="en-US" altLang="zh-TW" sz="4000" dirty="0"/>
              <a:t>Login: /Login [username] [password]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username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0"/>
            <a:r>
              <a:rPr lang="en-US" altLang="zh-TW" sz="4000" dirty="0"/>
              <a:t>Add Main Controller: /</a:t>
            </a:r>
            <a:r>
              <a:rPr lang="en-US" altLang="zh-TW" sz="4000" dirty="0" err="1"/>
              <a:t>AddMC</a:t>
            </a:r>
            <a:r>
              <a:rPr lang="en-US" altLang="zh-TW" sz="4000" dirty="0"/>
              <a:t> [username] [password] [MCID] [username]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username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par[2] = Main Controller ID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par[3] = username</a:t>
            </a:r>
            <a:endParaRPr lang="zh-TW" altLang="zh-TW" sz="4000" dirty="0"/>
          </a:p>
          <a:p>
            <a:pPr lvl="0"/>
            <a:r>
              <a:rPr lang="en-US" altLang="zh-TW" sz="4000" dirty="0"/>
              <a:t>Main Controller Connect: /</a:t>
            </a:r>
            <a:r>
              <a:rPr lang="en-US" altLang="zh-TW" sz="4000" dirty="0" err="1"/>
              <a:t>MCConnect</a:t>
            </a:r>
            <a:r>
              <a:rPr lang="en-US" altLang="zh-TW" sz="4000" dirty="0"/>
              <a:t> [MCID]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par[0]= MCID</a:t>
            </a:r>
            <a:endParaRPr lang="zh-TW" altLang="zh-TW" sz="4000" dirty="0"/>
          </a:p>
          <a:p>
            <a:pPr lvl="0"/>
            <a:r>
              <a:rPr lang="en-US" altLang="zh-TW" sz="4000" dirty="0"/>
              <a:t>Control Appliance: /</a:t>
            </a:r>
            <a:r>
              <a:rPr lang="en-US" altLang="zh-TW" sz="4000" dirty="0" err="1"/>
              <a:t>ControlAppliance</a:t>
            </a:r>
            <a:r>
              <a:rPr lang="en-US" altLang="zh-TW" sz="4000" dirty="0"/>
              <a:t> [username] [password] [MCID] [Device Type] [Device ID] [</a:t>
            </a:r>
            <a:r>
              <a:rPr lang="en-US" altLang="zh-TW" sz="4000" dirty="0" err="1"/>
              <a:t>cmd</a:t>
            </a:r>
            <a:r>
              <a:rPr lang="en-US" altLang="zh-TW" sz="4000" dirty="0"/>
              <a:t>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username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par[2] = </a:t>
            </a:r>
            <a:r>
              <a:rPr lang="en-US" altLang="zh-TW" sz="4000" dirty="0" smtClean="0"/>
              <a:t>MCID………</a:t>
            </a:r>
            <a:endParaRPr lang="zh-TW" altLang="zh-TW" sz="4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66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Return value meaning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sz="2900" dirty="0"/>
              <a:t>Server Return Code</a:t>
            </a:r>
            <a:endParaRPr lang="zh-TW" altLang="zh-TW" sz="2900" dirty="0"/>
          </a:p>
          <a:p>
            <a:pPr lvl="0"/>
            <a:r>
              <a:rPr lang="en-US" altLang="zh-TW" sz="2900" dirty="0"/>
              <a:t>R000: Register failure, email exists</a:t>
            </a:r>
            <a:endParaRPr lang="zh-TW" altLang="zh-TW" sz="2900" dirty="0"/>
          </a:p>
          <a:p>
            <a:pPr lvl="0"/>
            <a:r>
              <a:rPr lang="en-US" altLang="zh-TW" sz="2900" dirty="0"/>
              <a:t>R001: Register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R002: Login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R003: Login failure, username not found</a:t>
            </a:r>
            <a:endParaRPr lang="zh-TW" altLang="zh-TW" sz="2900" dirty="0"/>
          </a:p>
          <a:p>
            <a:pPr lvl="0"/>
            <a:r>
              <a:rPr lang="en-US" altLang="zh-TW" sz="2900" dirty="0"/>
              <a:t>R004: Login failure, password incorrect</a:t>
            </a:r>
            <a:endParaRPr lang="zh-TW" altLang="zh-TW" sz="2900" dirty="0"/>
          </a:p>
          <a:p>
            <a:pPr lvl="0"/>
            <a:r>
              <a:rPr lang="en-US" altLang="zh-TW" sz="2900" dirty="0"/>
              <a:t>R005: Add MC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R006: Add MC failure, ID not exist or controller doesn’t connect to server</a:t>
            </a:r>
            <a:endParaRPr lang="zh-TW" altLang="zh-TW" sz="2900" dirty="0"/>
          </a:p>
          <a:p>
            <a:pPr lvl="0"/>
            <a:r>
              <a:rPr lang="en-US" altLang="zh-TW" sz="2900" dirty="0"/>
              <a:t>R007: Authenticate failure, username or password incorrect</a:t>
            </a:r>
            <a:endParaRPr lang="zh-TW" altLang="zh-TW" sz="2900" dirty="0"/>
          </a:p>
          <a:p>
            <a:pPr lvl="0"/>
            <a:r>
              <a:rPr lang="en-US" altLang="zh-TW" sz="2900" dirty="0"/>
              <a:t>R008: Main Controller connect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R009: Main Controller connect failure, controller id not found</a:t>
            </a:r>
            <a:endParaRPr lang="zh-TW" altLang="zh-TW" sz="2900" dirty="0"/>
          </a:p>
          <a:p>
            <a:pPr lvl="0"/>
            <a:r>
              <a:rPr lang="en-US" altLang="zh-TW" sz="2900" dirty="0"/>
              <a:t>R010: Command forward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R011: Command forward failure</a:t>
            </a:r>
            <a:endParaRPr lang="zh-TW" altLang="zh-TW" sz="2900" dirty="0"/>
          </a:p>
          <a:p>
            <a:pPr lvl="0"/>
            <a:r>
              <a:rPr lang="en-US" altLang="zh-TW" sz="2900" dirty="0"/>
              <a:t>R012: Password change success </a:t>
            </a:r>
            <a:r>
              <a:rPr lang="en-US" altLang="zh-TW" sz="2900" dirty="0" smtClean="0"/>
              <a:t>……..</a:t>
            </a:r>
            <a:endParaRPr lang="zh-TW" altLang="zh-TW" sz="29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81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91" y="1690688"/>
            <a:ext cx="2658167" cy="472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51" y="1690688"/>
            <a:ext cx="2658167" cy="472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876046" y="6046987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 Page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27975" y="5688398"/>
            <a:ext cx="253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Login with constraint</a:t>
            </a:r>
          </a:p>
          <a:p>
            <a:r>
              <a:rPr lang="en-US" altLang="zh-TW" dirty="0" smtClean="0"/>
              <a:t>Password is encoded with MD5 encoder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11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271"/>
            <a:ext cx="244762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4" y="1915271"/>
            <a:ext cx="2653552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409882" y="5897277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Main Page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824566" y="5620278"/>
            <a:ext cx="264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Appliance with function setting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60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11" y="1690688"/>
            <a:ext cx="2765743" cy="491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3" y="1690688"/>
            <a:ext cx="2765744" cy="491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436697" y="6238234"/>
            <a:ext cx="223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new appliance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196519" y="5961235"/>
            <a:ext cx="240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GPS Locator tracks user position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47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Scheduler - time setting</a:t>
            </a:r>
          </a:p>
          <a:p>
            <a:r>
              <a:rPr lang="en-US" altLang="zh-TW" dirty="0" smtClean="0"/>
              <a:t>Save energy</a:t>
            </a:r>
          </a:p>
          <a:p>
            <a:r>
              <a:rPr lang="en-US" altLang="zh-TW" dirty="0" smtClean="0"/>
              <a:t>Device info table</a:t>
            </a:r>
          </a:p>
          <a:p>
            <a:r>
              <a:rPr lang="en-US" altLang="zh-TW" dirty="0" smtClean="0"/>
              <a:t>Main Controller can save </a:t>
            </a:r>
            <a:r>
              <a:rPr lang="en-US" altLang="zh-TW" dirty="0" smtClean="0"/>
              <a:t>history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/>
              <a:t>iterator)</a:t>
            </a:r>
          </a:p>
          <a:p>
            <a:r>
              <a:rPr lang="en-US" altLang="zh-TW" dirty="0" smtClean="0"/>
              <a:t>Using socket to connect Arduino and main controller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22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0270" y="281249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Requirement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The user is able to use their cellphone app to send commands to a main controller through a </a:t>
            </a:r>
            <a:r>
              <a:rPr lang="en-US" altLang="zh-TW" dirty="0" err="1">
                <a:solidFill>
                  <a:schemeClr val="bg1"/>
                </a:solidFill>
              </a:rPr>
              <a:t>WiFi</a:t>
            </a:r>
            <a:r>
              <a:rPr lang="en-US" altLang="zh-TW" dirty="0">
                <a:solidFill>
                  <a:schemeClr val="bg1"/>
                </a:solidFill>
              </a:rPr>
              <a:t> connection. 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</a:rPr>
              <a:t>A signal emitter and a signal receiver form a signal connection, which is registered to the main controller with an ID. Signal emitters are installed on the main controller, and signal receivers are installed on electronic appliances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main controller contains a decision maker, which may decide to perform operations on </a:t>
            </a: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appliances through user predefined schedule.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</a:rPr>
              <a:t>The cloud server is provided by us, and all the main controllers will download data from this server.</a:t>
            </a:r>
            <a:endParaRPr lang="zh-TW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3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System Architecture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/>
          <a:stretch/>
        </p:blipFill>
        <p:spPr>
          <a:xfrm>
            <a:off x="80682" y="1871745"/>
            <a:ext cx="12106639" cy="3796158"/>
          </a:xfrm>
        </p:spPr>
      </p:pic>
    </p:spTree>
    <p:extLst>
      <p:ext uri="{BB962C8B-B14F-4D97-AF65-F5344CB8AC3E}">
        <p14:creationId xmlns:p14="http://schemas.microsoft.com/office/powerpoint/2010/main" val="14744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Cellphone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8" y="1449531"/>
            <a:ext cx="9861175" cy="5247385"/>
          </a:xfrm>
        </p:spPr>
      </p:pic>
    </p:spTree>
    <p:extLst>
      <p:ext uri="{BB962C8B-B14F-4D97-AF65-F5344CB8AC3E}">
        <p14:creationId xmlns:p14="http://schemas.microsoft.com/office/powerpoint/2010/main" val="225528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Cellphone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Abstract Factory </a:t>
            </a:r>
          </a:p>
          <a:p>
            <a:pPr lvl="1"/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Observer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6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Cloud Server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2" y="1780336"/>
            <a:ext cx="11557528" cy="4239054"/>
          </a:xfrm>
        </p:spPr>
      </p:pic>
    </p:spTree>
    <p:extLst>
      <p:ext uri="{BB962C8B-B14F-4D97-AF65-F5344CB8AC3E}">
        <p14:creationId xmlns:p14="http://schemas.microsoft.com/office/powerpoint/2010/main" val="20322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Cloud server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Factory Pattern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UserTableCreator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ControllerSocketTableCreator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9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 Controller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1507398"/>
            <a:ext cx="7629161" cy="5171589"/>
          </a:xfrm>
        </p:spPr>
      </p:pic>
    </p:spTree>
    <p:extLst>
      <p:ext uri="{BB962C8B-B14F-4D97-AF65-F5344CB8AC3E}">
        <p14:creationId xmlns:p14="http://schemas.microsoft.com/office/powerpoint/2010/main" val="200397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 controller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Iterator pattern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ACIterator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LightIterator</a:t>
            </a:r>
            <a:r>
              <a:rPr lang="en-US" altLang="zh-TW" dirty="0" smtClean="0"/>
              <a:t> </a:t>
            </a:r>
            <a:r>
              <a:rPr lang="en-US" altLang="zh-TW" smtClean="0"/>
              <a:t>(Array)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08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382</TotalTime>
  <Words>456</Words>
  <Application>Microsoft Office PowerPoint</Application>
  <PresentationFormat>寬螢幕</PresentationFormat>
  <Paragraphs>75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SIMPLE LIFE</vt:lpstr>
      <vt:lpstr>Requirement</vt:lpstr>
      <vt:lpstr>System Architecture</vt:lpstr>
      <vt:lpstr>Cellphone Class Diagram</vt:lpstr>
      <vt:lpstr>Cellphone code</vt:lpstr>
      <vt:lpstr>Cloud Server Class Diagram</vt:lpstr>
      <vt:lpstr>Cloud server code</vt:lpstr>
      <vt:lpstr>Main Controller Class Diagram</vt:lpstr>
      <vt:lpstr>Main controller code</vt:lpstr>
      <vt:lpstr>Command Type</vt:lpstr>
      <vt:lpstr>Return value meaning</vt:lpstr>
      <vt:lpstr>System Implementation</vt:lpstr>
      <vt:lpstr>System Implementation</vt:lpstr>
      <vt:lpstr>System Implementation</vt:lpstr>
      <vt:lpstr>System Implementation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LIFE</dc:title>
  <dc:creator>User</dc:creator>
  <cp:lastModifiedBy>User</cp:lastModifiedBy>
  <cp:revision>18</cp:revision>
  <cp:lastPrinted>2015-06-23T05:12:13Z</cp:lastPrinted>
  <dcterms:created xsi:type="dcterms:W3CDTF">2015-06-22T22:22:37Z</dcterms:created>
  <dcterms:modified xsi:type="dcterms:W3CDTF">2015-07-01T08:54:35Z</dcterms:modified>
</cp:coreProperties>
</file>