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5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6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7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8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0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11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12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13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notesSlides/notesSlide14.xml" ContentType="application/vnd.openxmlformats-officedocument.presentationml.notesSlide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31"/>
  </p:sldMasterIdLst>
  <p:notesMasterIdLst>
    <p:notesMasterId r:id="rId48"/>
  </p:notesMasterIdLst>
  <p:handoutMasterIdLst>
    <p:handoutMasterId r:id="rId49"/>
  </p:handoutMasterIdLst>
  <p:sldIdLst>
    <p:sldId id="290" r:id="rId32"/>
    <p:sldId id="260" r:id="rId33"/>
    <p:sldId id="269" r:id="rId34"/>
    <p:sldId id="270" r:id="rId35"/>
    <p:sldId id="271" r:id="rId36"/>
    <p:sldId id="272" r:id="rId37"/>
    <p:sldId id="293" r:id="rId38"/>
    <p:sldId id="273" r:id="rId39"/>
    <p:sldId id="274" r:id="rId40"/>
    <p:sldId id="277" r:id="rId41"/>
    <p:sldId id="278" r:id="rId42"/>
    <p:sldId id="291" r:id="rId43"/>
    <p:sldId id="280" r:id="rId44"/>
    <p:sldId id="279" r:id="rId45"/>
    <p:sldId id="292" r:id="rId46"/>
    <p:sldId id="286" r:id="rId47"/>
  </p:sldIdLst>
  <p:sldSz cx="9144000" cy="5143500" type="screen16x9"/>
  <p:notesSz cx="6858000" cy="9144000"/>
  <p:custDataLst>
    <p:tags r:id="rId5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9898"/>
    <a:srgbClr val="7A7A7A"/>
    <a:srgbClr val="CCFFFF"/>
    <a:srgbClr val="7F7F7F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3" autoAdjust="0"/>
    <p:restoredTop sz="91781" autoAdjust="0"/>
  </p:normalViewPr>
  <p:slideViewPr>
    <p:cSldViewPr snapToGrid="0" showGuides="1">
      <p:cViewPr>
        <p:scale>
          <a:sx n="124" d="100"/>
          <a:sy n="124" d="100"/>
        </p:scale>
        <p:origin x="-1362" y="-660"/>
      </p:cViewPr>
      <p:guideLst>
        <p:guide orient="horz" pos="2913"/>
        <p:guide orient="horz" pos="1847"/>
        <p:guide orient="horz" pos="1756"/>
        <p:guide orient="horz" pos="713"/>
        <p:guide pos="5511"/>
        <p:guide pos="249"/>
        <p:guide pos="1950"/>
        <p:guide pos="2041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7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0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Installation:</a:t>
            </a:r>
            <a:r>
              <a:rPr lang="en-US" dirty="0" smtClean="0"/>
              <a:t> endpoints (server-ports-users for UM, MWS, TC, DB, UM,</a:t>
            </a:r>
            <a:r>
              <a:rPr lang="en-US" baseline="0" dirty="0" smtClean="0"/>
              <a:t> SPMs, EGs, LDAP, </a:t>
            </a:r>
            <a:r>
              <a:rPr lang="en-US" dirty="0" smtClean="0"/>
              <a:t>etc.), JVM sizing, Extended Settings, Central users, SSL settings, TC settings, etc. Fixes</a:t>
            </a:r>
          </a:p>
          <a:p>
            <a:r>
              <a:rPr lang="en-US" b="1" dirty="0" smtClean="0"/>
              <a:t>Configurations:</a:t>
            </a:r>
            <a:r>
              <a:rPr lang="en-US" dirty="0" smtClean="0"/>
              <a:t> Extended Settings, UM configurations, proxy definitions, TC configurations, Users, Groups and ACLs, and general tweaking. Fixes</a:t>
            </a:r>
          </a:p>
          <a:p>
            <a:r>
              <a:rPr lang="en-US" b="1" dirty="0" smtClean="0"/>
              <a:t>Deployments: </a:t>
            </a:r>
            <a:r>
              <a:rPr lang="en-US" b="0" dirty="0" smtClean="0"/>
              <a:t>Adapter connections,</a:t>
            </a:r>
            <a:r>
              <a:rPr lang="en-US" b="0" baseline="0" dirty="0" smtClean="0"/>
              <a:t> UM assets (queues &amp; channel properties), WS endpoints, users, groups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parsing, http/</a:t>
            </a:r>
            <a:r>
              <a:rPr lang="en-US" baseline="0" dirty="0" smtClean="0"/>
              <a:t>ftp communication, java scripts, excel generation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indicates current capabilities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Other: IS package information, Adapter connection information,</a:t>
            </a:r>
            <a:r>
              <a:rPr lang="en-US" baseline="0" dirty="0" smtClean="0"/>
              <a:t> JCE policy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EE2EF-5294-4038-A99C-4B6B1439FB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2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  <p:pic>
        <p:nvPicPr>
          <p:cNvPr id="8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483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58735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Slide Colo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Slide Colo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3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3232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22" name="Freeform 12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2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46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2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04558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3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9279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8185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634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32400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3733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2238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3" r:id="rId21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2" Type="http://schemas.openxmlformats.org/officeDocument/2006/relationships/tags" Target="../tags/tag322.xml"/><Relationship Id="rId1" Type="http://schemas.openxmlformats.org/officeDocument/2006/relationships/customXml" Target="../../customXml/item8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324.xml"/><Relationship Id="rId9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353.xml"/><Relationship Id="rId21" Type="http://schemas.openxmlformats.org/officeDocument/2006/relationships/tags" Target="../tags/tag348.xml"/><Relationship Id="rId34" Type="http://schemas.openxmlformats.org/officeDocument/2006/relationships/tags" Target="../tags/tag361.xml"/><Relationship Id="rId42" Type="http://schemas.openxmlformats.org/officeDocument/2006/relationships/tags" Target="../tags/tag369.xml"/><Relationship Id="rId47" Type="http://schemas.openxmlformats.org/officeDocument/2006/relationships/tags" Target="../tags/tag374.xml"/><Relationship Id="rId50" Type="http://schemas.openxmlformats.org/officeDocument/2006/relationships/tags" Target="../tags/tag377.xml"/><Relationship Id="rId55" Type="http://schemas.openxmlformats.org/officeDocument/2006/relationships/tags" Target="../tags/tag382.xml"/><Relationship Id="rId63" Type="http://schemas.openxmlformats.org/officeDocument/2006/relationships/tags" Target="../tags/tag390.xml"/><Relationship Id="rId68" Type="http://schemas.openxmlformats.org/officeDocument/2006/relationships/tags" Target="../tags/tag395.xml"/><Relationship Id="rId76" Type="http://schemas.openxmlformats.org/officeDocument/2006/relationships/tags" Target="../tags/tag403.xml"/><Relationship Id="rId84" Type="http://schemas.openxmlformats.org/officeDocument/2006/relationships/tags" Target="../tags/tag411.xml"/><Relationship Id="rId89" Type="http://schemas.openxmlformats.org/officeDocument/2006/relationships/tags" Target="../tags/tag416.xml"/><Relationship Id="rId97" Type="http://schemas.openxmlformats.org/officeDocument/2006/relationships/slideLayout" Target="../slideLayouts/slideLayout15.xml"/><Relationship Id="rId7" Type="http://schemas.openxmlformats.org/officeDocument/2006/relationships/tags" Target="../tags/tag334.xml"/><Relationship Id="rId71" Type="http://schemas.openxmlformats.org/officeDocument/2006/relationships/tags" Target="../tags/tag398.xml"/><Relationship Id="rId92" Type="http://schemas.openxmlformats.org/officeDocument/2006/relationships/tags" Target="../tags/tag419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9" Type="http://schemas.openxmlformats.org/officeDocument/2006/relationships/tags" Target="../tags/tag356.xml"/><Relationship Id="rId11" Type="http://schemas.openxmlformats.org/officeDocument/2006/relationships/tags" Target="../tags/tag338.xml"/><Relationship Id="rId24" Type="http://schemas.openxmlformats.org/officeDocument/2006/relationships/tags" Target="../tags/tag351.xml"/><Relationship Id="rId32" Type="http://schemas.openxmlformats.org/officeDocument/2006/relationships/tags" Target="../tags/tag359.xml"/><Relationship Id="rId37" Type="http://schemas.openxmlformats.org/officeDocument/2006/relationships/tags" Target="../tags/tag364.xml"/><Relationship Id="rId40" Type="http://schemas.openxmlformats.org/officeDocument/2006/relationships/tags" Target="../tags/tag367.xml"/><Relationship Id="rId45" Type="http://schemas.openxmlformats.org/officeDocument/2006/relationships/tags" Target="../tags/tag372.xml"/><Relationship Id="rId53" Type="http://schemas.openxmlformats.org/officeDocument/2006/relationships/tags" Target="../tags/tag380.xml"/><Relationship Id="rId58" Type="http://schemas.openxmlformats.org/officeDocument/2006/relationships/tags" Target="../tags/tag385.xml"/><Relationship Id="rId66" Type="http://schemas.openxmlformats.org/officeDocument/2006/relationships/tags" Target="../tags/tag393.xml"/><Relationship Id="rId74" Type="http://schemas.openxmlformats.org/officeDocument/2006/relationships/tags" Target="../tags/tag401.xml"/><Relationship Id="rId79" Type="http://schemas.openxmlformats.org/officeDocument/2006/relationships/tags" Target="../tags/tag406.xml"/><Relationship Id="rId87" Type="http://schemas.openxmlformats.org/officeDocument/2006/relationships/tags" Target="../tags/tag414.xml"/><Relationship Id="rId5" Type="http://schemas.openxmlformats.org/officeDocument/2006/relationships/tags" Target="../tags/tag332.xml"/><Relationship Id="rId61" Type="http://schemas.openxmlformats.org/officeDocument/2006/relationships/tags" Target="../tags/tag388.xml"/><Relationship Id="rId82" Type="http://schemas.openxmlformats.org/officeDocument/2006/relationships/tags" Target="../tags/tag409.xml"/><Relationship Id="rId90" Type="http://schemas.openxmlformats.org/officeDocument/2006/relationships/tags" Target="../tags/tag417.xml"/><Relationship Id="rId95" Type="http://schemas.openxmlformats.org/officeDocument/2006/relationships/tags" Target="../tags/tag422.xml"/><Relationship Id="rId19" Type="http://schemas.openxmlformats.org/officeDocument/2006/relationships/tags" Target="../tags/tag346.xml"/><Relationship Id="rId14" Type="http://schemas.openxmlformats.org/officeDocument/2006/relationships/tags" Target="../tags/tag341.xml"/><Relationship Id="rId22" Type="http://schemas.openxmlformats.org/officeDocument/2006/relationships/tags" Target="../tags/tag349.xml"/><Relationship Id="rId27" Type="http://schemas.openxmlformats.org/officeDocument/2006/relationships/tags" Target="../tags/tag354.xml"/><Relationship Id="rId30" Type="http://schemas.openxmlformats.org/officeDocument/2006/relationships/tags" Target="../tags/tag357.xml"/><Relationship Id="rId35" Type="http://schemas.openxmlformats.org/officeDocument/2006/relationships/tags" Target="../tags/tag362.xml"/><Relationship Id="rId43" Type="http://schemas.openxmlformats.org/officeDocument/2006/relationships/tags" Target="../tags/tag370.xml"/><Relationship Id="rId48" Type="http://schemas.openxmlformats.org/officeDocument/2006/relationships/tags" Target="../tags/tag375.xml"/><Relationship Id="rId56" Type="http://schemas.openxmlformats.org/officeDocument/2006/relationships/tags" Target="../tags/tag383.xml"/><Relationship Id="rId64" Type="http://schemas.openxmlformats.org/officeDocument/2006/relationships/tags" Target="../tags/tag391.xml"/><Relationship Id="rId69" Type="http://schemas.openxmlformats.org/officeDocument/2006/relationships/tags" Target="../tags/tag396.xml"/><Relationship Id="rId77" Type="http://schemas.openxmlformats.org/officeDocument/2006/relationships/tags" Target="../tags/tag404.xml"/><Relationship Id="rId8" Type="http://schemas.openxmlformats.org/officeDocument/2006/relationships/tags" Target="../tags/tag335.xml"/><Relationship Id="rId51" Type="http://schemas.openxmlformats.org/officeDocument/2006/relationships/tags" Target="../tags/tag378.xml"/><Relationship Id="rId72" Type="http://schemas.openxmlformats.org/officeDocument/2006/relationships/tags" Target="../tags/tag399.xml"/><Relationship Id="rId80" Type="http://schemas.openxmlformats.org/officeDocument/2006/relationships/tags" Target="../tags/tag407.xml"/><Relationship Id="rId85" Type="http://schemas.openxmlformats.org/officeDocument/2006/relationships/tags" Target="../tags/tag412.xml"/><Relationship Id="rId93" Type="http://schemas.openxmlformats.org/officeDocument/2006/relationships/tags" Target="../tags/tag420.xml"/><Relationship Id="rId98" Type="http://schemas.openxmlformats.org/officeDocument/2006/relationships/notesSlide" Target="../notesSlides/notesSlide10.xml"/><Relationship Id="rId3" Type="http://schemas.openxmlformats.org/officeDocument/2006/relationships/tags" Target="../tags/tag330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5" Type="http://schemas.openxmlformats.org/officeDocument/2006/relationships/tags" Target="../tags/tag352.xml"/><Relationship Id="rId33" Type="http://schemas.openxmlformats.org/officeDocument/2006/relationships/tags" Target="../tags/tag360.xml"/><Relationship Id="rId38" Type="http://schemas.openxmlformats.org/officeDocument/2006/relationships/tags" Target="../tags/tag365.xml"/><Relationship Id="rId46" Type="http://schemas.openxmlformats.org/officeDocument/2006/relationships/tags" Target="../tags/tag373.xml"/><Relationship Id="rId59" Type="http://schemas.openxmlformats.org/officeDocument/2006/relationships/tags" Target="../tags/tag386.xml"/><Relationship Id="rId67" Type="http://schemas.openxmlformats.org/officeDocument/2006/relationships/tags" Target="../tags/tag394.xml"/><Relationship Id="rId20" Type="http://schemas.openxmlformats.org/officeDocument/2006/relationships/tags" Target="../tags/tag347.xml"/><Relationship Id="rId41" Type="http://schemas.openxmlformats.org/officeDocument/2006/relationships/tags" Target="../tags/tag368.xml"/><Relationship Id="rId54" Type="http://schemas.openxmlformats.org/officeDocument/2006/relationships/tags" Target="../tags/tag381.xml"/><Relationship Id="rId62" Type="http://schemas.openxmlformats.org/officeDocument/2006/relationships/tags" Target="../tags/tag389.xml"/><Relationship Id="rId70" Type="http://schemas.openxmlformats.org/officeDocument/2006/relationships/tags" Target="../tags/tag397.xml"/><Relationship Id="rId75" Type="http://schemas.openxmlformats.org/officeDocument/2006/relationships/tags" Target="../tags/tag402.xml"/><Relationship Id="rId83" Type="http://schemas.openxmlformats.org/officeDocument/2006/relationships/tags" Target="../tags/tag410.xml"/><Relationship Id="rId88" Type="http://schemas.openxmlformats.org/officeDocument/2006/relationships/tags" Target="../tags/tag415.xml"/><Relationship Id="rId91" Type="http://schemas.openxmlformats.org/officeDocument/2006/relationships/tags" Target="../tags/tag418.xml"/><Relationship Id="rId96" Type="http://schemas.openxmlformats.org/officeDocument/2006/relationships/tags" Target="../tags/tag423.xml"/><Relationship Id="rId1" Type="http://schemas.openxmlformats.org/officeDocument/2006/relationships/customXml" Target="../../customXml/item2.xml"/><Relationship Id="rId6" Type="http://schemas.openxmlformats.org/officeDocument/2006/relationships/tags" Target="../tags/tag333.xml"/><Relationship Id="rId15" Type="http://schemas.openxmlformats.org/officeDocument/2006/relationships/tags" Target="../tags/tag342.xml"/><Relationship Id="rId23" Type="http://schemas.openxmlformats.org/officeDocument/2006/relationships/tags" Target="../tags/tag350.xml"/><Relationship Id="rId28" Type="http://schemas.openxmlformats.org/officeDocument/2006/relationships/tags" Target="../tags/tag355.xml"/><Relationship Id="rId36" Type="http://schemas.openxmlformats.org/officeDocument/2006/relationships/tags" Target="../tags/tag363.xml"/><Relationship Id="rId49" Type="http://schemas.openxmlformats.org/officeDocument/2006/relationships/tags" Target="../tags/tag376.xml"/><Relationship Id="rId57" Type="http://schemas.openxmlformats.org/officeDocument/2006/relationships/tags" Target="../tags/tag384.xml"/><Relationship Id="rId10" Type="http://schemas.openxmlformats.org/officeDocument/2006/relationships/tags" Target="../tags/tag337.xml"/><Relationship Id="rId31" Type="http://schemas.openxmlformats.org/officeDocument/2006/relationships/tags" Target="../tags/tag358.xml"/><Relationship Id="rId44" Type="http://schemas.openxmlformats.org/officeDocument/2006/relationships/tags" Target="../tags/tag371.xml"/><Relationship Id="rId52" Type="http://schemas.openxmlformats.org/officeDocument/2006/relationships/tags" Target="../tags/tag379.xml"/><Relationship Id="rId60" Type="http://schemas.openxmlformats.org/officeDocument/2006/relationships/tags" Target="../tags/tag387.xml"/><Relationship Id="rId65" Type="http://schemas.openxmlformats.org/officeDocument/2006/relationships/tags" Target="../tags/tag392.xml"/><Relationship Id="rId73" Type="http://schemas.openxmlformats.org/officeDocument/2006/relationships/tags" Target="../tags/tag400.xml"/><Relationship Id="rId78" Type="http://schemas.openxmlformats.org/officeDocument/2006/relationships/tags" Target="../tags/tag405.xml"/><Relationship Id="rId81" Type="http://schemas.openxmlformats.org/officeDocument/2006/relationships/tags" Target="../tags/tag408.xml"/><Relationship Id="rId86" Type="http://schemas.openxmlformats.org/officeDocument/2006/relationships/tags" Target="../tags/tag413.xml"/><Relationship Id="rId94" Type="http://schemas.openxmlformats.org/officeDocument/2006/relationships/tags" Target="../tags/tag421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9" Type="http://schemas.openxmlformats.org/officeDocument/2006/relationships/tags" Target="../tags/tag3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25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424.xml"/><Relationship Id="rId1" Type="http://schemas.openxmlformats.org/officeDocument/2006/relationships/customXml" Target="../../customXml/item28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2" Type="http://schemas.openxmlformats.org/officeDocument/2006/relationships/tags" Target="../tags/tag429.xml"/><Relationship Id="rId1" Type="http://schemas.openxmlformats.org/officeDocument/2006/relationships/customXml" Target="../../customXml/item6.xml"/><Relationship Id="rId6" Type="http://schemas.openxmlformats.org/officeDocument/2006/relationships/tags" Target="../tags/tag433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432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431.xml"/><Relationship Id="rId9" Type="http://schemas.openxmlformats.org/officeDocument/2006/relationships/tags" Target="../tags/tag43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48.xml"/><Relationship Id="rId18" Type="http://schemas.openxmlformats.org/officeDocument/2006/relationships/tags" Target="../tags/tag453.xml"/><Relationship Id="rId26" Type="http://schemas.openxmlformats.org/officeDocument/2006/relationships/tags" Target="../tags/tag461.xml"/><Relationship Id="rId39" Type="http://schemas.openxmlformats.org/officeDocument/2006/relationships/tags" Target="../tags/tag474.xml"/><Relationship Id="rId21" Type="http://schemas.openxmlformats.org/officeDocument/2006/relationships/tags" Target="../tags/tag456.xml"/><Relationship Id="rId34" Type="http://schemas.openxmlformats.org/officeDocument/2006/relationships/tags" Target="../tags/tag469.xml"/><Relationship Id="rId42" Type="http://schemas.openxmlformats.org/officeDocument/2006/relationships/tags" Target="../tags/tag477.xml"/><Relationship Id="rId47" Type="http://schemas.openxmlformats.org/officeDocument/2006/relationships/tags" Target="../tags/tag482.xml"/><Relationship Id="rId50" Type="http://schemas.openxmlformats.org/officeDocument/2006/relationships/tags" Target="../tags/tag485.xml"/><Relationship Id="rId55" Type="http://schemas.openxmlformats.org/officeDocument/2006/relationships/tags" Target="../tags/tag490.xml"/><Relationship Id="rId63" Type="http://schemas.openxmlformats.org/officeDocument/2006/relationships/tags" Target="../tags/tag498.xml"/><Relationship Id="rId7" Type="http://schemas.openxmlformats.org/officeDocument/2006/relationships/tags" Target="../tags/tag442.xml"/><Relationship Id="rId2" Type="http://schemas.openxmlformats.org/officeDocument/2006/relationships/tags" Target="../tags/tag437.xml"/><Relationship Id="rId16" Type="http://schemas.openxmlformats.org/officeDocument/2006/relationships/tags" Target="../tags/tag451.xml"/><Relationship Id="rId29" Type="http://schemas.openxmlformats.org/officeDocument/2006/relationships/tags" Target="../tags/tag464.xml"/><Relationship Id="rId1" Type="http://schemas.openxmlformats.org/officeDocument/2006/relationships/customXml" Target="../../customXml/item7.xml"/><Relationship Id="rId6" Type="http://schemas.openxmlformats.org/officeDocument/2006/relationships/tags" Target="../tags/tag441.xml"/><Relationship Id="rId11" Type="http://schemas.openxmlformats.org/officeDocument/2006/relationships/tags" Target="../tags/tag446.xml"/><Relationship Id="rId24" Type="http://schemas.openxmlformats.org/officeDocument/2006/relationships/tags" Target="../tags/tag459.xml"/><Relationship Id="rId32" Type="http://schemas.openxmlformats.org/officeDocument/2006/relationships/tags" Target="../tags/tag467.xml"/><Relationship Id="rId37" Type="http://schemas.openxmlformats.org/officeDocument/2006/relationships/tags" Target="../tags/tag472.xml"/><Relationship Id="rId40" Type="http://schemas.openxmlformats.org/officeDocument/2006/relationships/tags" Target="../tags/tag475.xml"/><Relationship Id="rId45" Type="http://schemas.openxmlformats.org/officeDocument/2006/relationships/tags" Target="../tags/tag480.xml"/><Relationship Id="rId53" Type="http://schemas.openxmlformats.org/officeDocument/2006/relationships/tags" Target="../tags/tag488.xml"/><Relationship Id="rId58" Type="http://schemas.openxmlformats.org/officeDocument/2006/relationships/tags" Target="../tags/tag493.xml"/><Relationship Id="rId66" Type="http://schemas.openxmlformats.org/officeDocument/2006/relationships/slideLayout" Target="../slideLayouts/slideLayout15.xml"/><Relationship Id="rId5" Type="http://schemas.openxmlformats.org/officeDocument/2006/relationships/tags" Target="../tags/tag440.xml"/><Relationship Id="rId15" Type="http://schemas.openxmlformats.org/officeDocument/2006/relationships/tags" Target="../tags/tag450.xml"/><Relationship Id="rId23" Type="http://schemas.openxmlformats.org/officeDocument/2006/relationships/tags" Target="../tags/tag458.xml"/><Relationship Id="rId28" Type="http://schemas.openxmlformats.org/officeDocument/2006/relationships/tags" Target="../tags/tag463.xml"/><Relationship Id="rId36" Type="http://schemas.openxmlformats.org/officeDocument/2006/relationships/tags" Target="../tags/tag471.xml"/><Relationship Id="rId49" Type="http://schemas.openxmlformats.org/officeDocument/2006/relationships/tags" Target="../tags/tag484.xml"/><Relationship Id="rId57" Type="http://schemas.openxmlformats.org/officeDocument/2006/relationships/tags" Target="../tags/tag492.xml"/><Relationship Id="rId61" Type="http://schemas.openxmlformats.org/officeDocument/2006/relationships/tags" Target="../tags/tag496.xml"/><Relationship Id="rId10" Type="http://schemas.openxmlformats.org/officeDocument/2006/relationships/tags" Target="../tags/tag445.xml"/><Relationship Id="rId19" Type="http://schemas.openxmlformats.org/officeDocument/2006/relationships/tags" Target="../tags/tag454.xml"/><Relationship Id="rId31" Type="http://schemas.openxmlformats.org/officeDocument/2006/relationships/tags" Target="../tags/tag466.xml"/><Relationship Id="rId44" Type="http://schemas.openxmlformats.org/officeDocument/2006/relationships/tags" Target="../tags/tag479.xml"/><Relationship Id="rId52" Type="http://schemas.openxmlformats.org/officeDocument/2006/relationships/tags" Target="../tags/tag487.xml"/><Relationship Id="rId60" Type="http://schemas.openxmlformats.org/officeDocument/2006/relationships/tags" Target="../tags/tag495.xml"/><Relationship Id="rId65" Type="http://schemas.openxmlformats.org/officeDocument/2006/relationships/tags" Target="../tags/tag500.xml"/><Relationship Id="rId4" Type="http://schemas.openxmlformats.org/officeDocument/2006/relationships/tags" Target="../tags/tag439.xml"/><Relationship Id="rId9" Type="http://schemas.openxmlformats.org/officeDocument/2006/relationships/tags" Target="../tags/tag444.xml"/><Relationship Id="rId14" Type="http://schemas.openxmlformats.org/officeDocument/2006/relationships/tags" Target="../tags/tag449.xml"/><Relationship Id="rId22" Type="http://schemas.openxmlformats.org/officeDocument/2006/relationships/tags" Target="../tags/tag457.xml"/><Relationship Id="rId27" Type="http://schemas.openxmlformats.org/officeDocument/2006/relationships/tags" Target="../tags/tag462.xml"/><Relationship Id="rId30" Type="http://schemas.openxmlformats.org/officeDocument/2006/relationships/tags" Target="../tags/tag465.xml"/><Relationship Id="rId35" Type="http://schemas.openxmlformats.org/officeDocument/2006/relationships/tags" Target="../tags/tag470.xml"/><Relationship Id="rId43" Type="http://schemas.openxmlformats.org/officeDocument/2006/relationships/tags" Target="../tags/tag478.xml"/><Relationship Id="rId48" Type="http://schemas.openxmlformats.org/officeDocument/2006/relationships/tags" Target="../tags/tag483.xml"/><Relationship Id="rId56" Type="http://schemas.openxmlformats.org/officeDocument/2006/relationships/tags" Target="../tags/tag491.xml"/><Relationship Id="rId64" Type="http://schemas.openxmlformats.org/officeDocument/2006/relationships/tags" Target="../tags/tag499.xml"/><Relationship Id="rId8" Type="http://schemas.openxmlformats.org/officeDocument/2006/relationships/tags" Target="../tags/tag443.xml"/><Relationship Id="rId51" Type="http://schemas.openxmlformats.org/officeDocument/2006/relationships/tags" Target="../tags/tag486.xml"/><Relationship Id="rId3" Type="http://schemas.openxmlformats.org/officeDocument/2006/relationships/tags" Target="../tags/tag438.xml"/><Relationship Id="rId12" Type="http://schemas.openxmlformats.org/officeDocument/2006/relationships/tags" Target="../tags/tag447.xml"/><Relationship Id="rId17" Type="http://schemas.openxmlformats.org/officeDocument/2006/relationships/tags" Target="../tags/tag452.xml"/><Relationship Id="rId25" Type="http://schemas.openxmlformats.org/officeDocument/2006/relationships/tags" Target="../tags/tag460.xml"/><Relationship Id="rId33" Type="http://schemas.openxmlformats.org/officeDocument/2006/relationships/tags" Target="../tags/tag468.xml"/><Relationship Id="rId38" Type="http://schemas.openxmlformats.org/officeDocument/2006/relationships/tags" Target="../tags/tag473.xml"/><Relationship Id="rId46" Type="http://schemas.openxmlformats.org/officeDocument/2006/relationships/tags" Target="../tags/tag481.xml"/><Relationship Id="rId59" Type="http://schemas.openxmlformats.org/officeDocument/2006/relationships/tags" Target="../tags/tag494.xml"/><Relationship Id="rId67" Type="http://schemas.openxmlformats.org/officeDocument/2006/relationships/notesSlide" Target="../notesSlides/notesSlide13.xml"/><Relationship Id="rId20" Type="http://schemas.openxmlformats.org/officeDocument/2006/relationships/tags" Target="../tags/tag455.xml"/><Relationship Id="rId41" Type="http://schemas.openxmlformats.org/officeDocument/2006/relationships/tags" Target="../tags/tag476.xml"/><Relationship Id="rId54" Type="http://schemas.openxmlformats.org/officeDocument/2006/relationships/tags" Target="../tags/tag489.xml"/><Relationship Id="rId62" Type="http://schemas.openxmlformats.org/officeDocument/2006/relationships/tags" Target="../tags/tag49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07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502.xml"/><Relationship Id="rId7" Type="http://schemas.openxmlformats.org/officeDocument/2006/relationships/tags" Target="../tags/tag506.xml"/><Relationship Id="rId12" Type="http://schemas.openxmlformats.org/officeDocument/2006/relationships/tags" Target="../tags/tag511.xml"/><Relationship Id="rId2" Type="http://schemas.openxmlformats.org/officeDocument/2006/relationships/tags" Target="../tags/tag501.xml"/><Relationship Id="rId1" Type="http://schemas.openxmlformats.org/officeDocument/2006/relationships/customXml" Target="../../customXml/item29.xml"/><Relationship Id="rId6" Type="http://schemas.openxmlformats.org/officeDocument/2006/relationships/tags" Target="../tags/tag505.xml"/><Relationship Id="rId11" Type="http://schemas.openxmlformats.org/officeDocument/2006/relationships/tags" Target="../tags/tag510.xml"/><Relationship Id="rId5" Type="http://schemas.openxmlformats.org/officeDocument/2006/relationships/tags" Target="../tags/tag504.xml"/><Relationship Id="rId10" Type="http://schemas.openxmlformats.org/officeDocument/2006/relationships/tags" Target="../tags/tag509.xml"/><Relationship Id="rId4" Type="http://schemas.openxmlformats.org/officeDocument/2006/relationships/tags" Target="../tags/tag503.xml"/><Relationship Id="rId9" Type="http://schemas.openxmlformats.org/officeDocument/2006/relationships/tags" Target="../tags/tag508.xml"/><Relationship Id="rId1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13.xml"/><Relationship Id="rId1" Type="http://schemas.openxmlformats.org/officeDocument/2006/relationships/tags" Target="../tags/tag5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slideLayout" Target="../slideLayouts/slideLayout15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image" Target="../media/image15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image" Target="../media/image19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41" Type="http://schemas.openxmlformats.org/officeDocument/2006/relationships/image" Target="../media/image14.png"/><Relationship Id="rId1" Type="http://schemas.openxmlformats.org/officeDocument/2006/relationships/customXml" Target="../../customXml/item13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notesSlide" Target="../notesSlides/notesSlide1.xml"/><Relationship Id="rId45" Type="http://schemas.openxmlformats.org/officeDocument/2006/relationships/image" Target="../media/image18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image" Target="../media/image17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image" Target="../media/image19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customXml" Target="../../customXml/item18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slideLayout" Target="../slideLayouts/slideLayout1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35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slideLayout" Target="../slideLayouts/slideLayout15.xml"/><Relationship Id="rId1" Type="http://schemas.openxmlformats.org/officeDocument/2006/relationships/customXml" Target="../../customXml/item17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tags" Target="../tags/tag126.xml"/><Relationship Id="rId39" Type="http://schemas.openxmlformats.org/officeDocument/2006/relationships/tags" Target="../tags/tag139.xml"/><Relationship Id="rId21" Type="http://schemas.openxmlformats.org/officeDocument/2006/relationships/tags" Target="../tags/tag121.xml"/><Relationship Id="rId34" Type="http://schemas.openxmlformats.org/officeDocument/2006/relationships/tags" Target="../tags/tag134.xml"/><Relationship Id="rId42" Type="http://schemas.openxmlformats.org/officeDocument/2006/relationships/tags" Target="../tags/tag142.xml"/><Relationship Id="rId47" Type="http://schemas.openxmlformats.org/officeDocument/2006/relationships/tags" Target="../tags/tag147.xml"/><Relationship Id="rId50" Type="http://schemas.openxmlformats.org/officeDocument/2006/relationships/tags" Target="../tags/tag150.xml"/><Relationship Id="rId55" Type="http://schemas.openxmlformats.org/officeDocument/2006/relationships/tags" Target="../tags/tag155.xml"/><Relationship Id="rId63" Type="http://schemas.openxmlformats.org/officeDocument/2006/relationships/image" Target="../media/image25.png"/><Relationship Id="rId68" Type="http://schemas.openxmlformats.org/officeDocument/2006/relationships/image" Target="../media/image30.png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9" Type="http://schemas.openxmlformats.org/officeDocument/2006/relationships/tags" Target="../tags/tag129.xml"/><Relationship Id="rId1" Type="http://schemas.openxmlformats.org/officeDocument/2006/relationships/customXml" Target="../../customXml/item10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32" Type="http://schemas.openxmlformats.org/officeDocument/2006/relationships/tags" Target="../tags/tag132.xml"/><Relationship Id="rId37" Type="http://schemas.openxmlformats.org/officeDocument/2006/relationships/tags" Target="../tags/tag137.xml"/><Relationship Id="rId40" Type="http://schemas.openxmlformats.org/officeDocument/2006/relationships/tags" Target="../tags/tag140.xml"/><Relationship Id="rId45" Type="http://schemas.openxmlformats.org/officeDocument/2006/relationships/tags" Target="../tags/tag145.xml"/><Relationship Id="rId53" Type="http://schemas.openxmlformats.org/officeDocument/2006/relationships/tags" Target="../tags/tag153.xml"/><Relationship Id="rId58" Type="http://schemas.openxmlformats.org/officeDocument/2006/relationships/notesSlide" Target="../notesSlides/notesSlide4.xml"/><Relationship Id="rId66" Type="http://schemas.openxmlformats.org/officeDocument/2006/relationships/image" Target="../media/image28.png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28" Type="http://schemas.openxmlformats.org/officeDocument/2006/relationships/tags" Target="../tags/tag128.xml"/><Relationship Id="rId36" Type="http://schemas.openxmlformats.org/officeDocument/2006/relationships/tags" Target="../tags/tag136.xml"/><Relationship Id="rId49" Type="http://schemas.openxmlformats.org/officeDocument/2006/relationships/tags" Target="../tags/tag149.xml"/><Relationship Id="rId57" Type="http://schemas.openxmlformats.org/officeDocument/2006/relationships/slideLayout" Target="../slideLayouts/slideLayout15.xml"/><Relationship Id="rId61" Type="http://schemas.openxmlformats.org/officeDocument/2006/relationships/image" Target="../media/image23.png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31" Type="http://schemas.openxmlformats.org/officeDocument/2006/relationships/tags" Target="../tags/tag131.xml"/><Relationship Id="rId44" Type="http://schemas.openxmlformats.org/officeDocument/2006/relationships/tags" Target="../tags/tag144.xml"/><Relationship Id="rId52" Type="http://schemas.openxmlformats.org/officeDocument/2006/relationships/tags" Target="../tags/tag152.xml"/><Relationship Id="rId60" Type="http://schemas.openxmlformats.org/officeDocument/2006/relationships/image" Target="../media/image22.png"/><Relationship Id="rId65" Type="http://schemas.openxmlformats.org/officeDocument/2006/relationships/image" Target="../media/image27.png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tags" Target="../tags/tag127.xml"/><Relationship Id="rId30" Type="http://schemas.openxmlformats.org/officeDocument/2006/relationships/tags" Target="../tags/tag130.xml"/><Relationship Id="rId35" Type="http://schemas.openxmlformats.org/officeDocument/2006/relationships/tags" Target="../tags/tag135.xml"/><Relationship Id="rId43" Type="http://schemas.openxmlformats.org/officeDocument/2006/relationships/tags" Target="../tags/tag143.xml"/><Relationship Id="rId48" Type="http://schemas.openxmlformats.org/officeDocument/2006/relationships/tags" Target="../tags/tag148.xml"/><Relationship Id="rId56" Type="http://schemas.openxmlformats.org/officeDocument/2006/relationships/tags" Target="../tags/tag156.xml"/><Relationship Id="rId64" Type="http://schemas.openxmlformats.org/officeDocument/2006/relationships/image" Target="../media/image26.png"/><Relationship Id="rId69" Type="http://schemas.openxmlformats.org/officeDocument/2006/relationships/image" Target="../media/image31.gif"/><Relationship Id="rId8" Type="http://schemas.openxmlformats.org/officeDocument/2006/relationships/tags" Target="../tags/tag108.xml"/><Relationship Id="rId51" Type="http://schemas.openxmlformats.org/officeDocument/2006/relationships/tags" Target="../tags/tag151.xml"/><Relationship Id="rId3" Type="http://schemas.openxmlformats.org/officeDocument/2006/relationships/tags" Target="../tags/tag103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tags" Target="../tags/tag125.xml"/><Relationship Id="rId33" Type="http://schemas.openxmlformats.org/officeDocument/2006/relationships/tags" Target="../tags/tag133.xml"/><Relationship Id="rId38" Type="http://schemas.openxmlformats.org/officeDocument/2006/relationships/tags" Target="../tags/tag138.xml"/><Relationship Id="rId46" Type="http://schemas.openxmlformats.org/officeDocument/2006/relationships/tags" Target="../tags/tag146.xml"/><Relationship Id="rId59" Type="http://schemas.openxmlformats.org/officeDocument/2006/relationships/image" Target="../media/image21.jpeg"/><Relationship Id="rId67" Type="http://schemas.openxmlformats.org/officeDocument/2006/relationships/image" Target="../media/image29.png"/><Relationship Id="rId20" Type="http://schemas.openxmlformats.org/officeDocument/2006/relationships/tags" Target="../tags/tag120.xml"/><Relationship Id="rId41" Type="http://schemas.openxmlformats.org/officeDocument/2006/relationships/tags" Target="../tags/tag141.xml"/><Relationship Id="rId54" Type="http://schemas.openxmlformats.org/officeDocument/2006/relationships/tags" Target="../tags/tag154.xml"/><Relationship Id="rId6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26" Type="http://schemas.openxmlformats.org/officeDocument/2006/relationships/tags" Target="../tags/tag181.xml"/><Relationship Id="rId39" Type="http://schemas.openxmlformats.org/officeDocument/2006/relationships/tags" Target="../tags/tag194.xml"/><Relationship Id="rId21" Type="http://schemas.openxmlformats.org/officeDocument/2006/relationships/tags" Target="../tags/tag176.xml"/><Relationship Id="rId34" Type="http://schemas.openxmlformats.org/officeDocument/2006/relationships/tags" Target="../tags/tag189.xml"/><Relationship Id="rId42" Type="http://schemas.openxmlformats.org/officeDocument/2006/relationships/tags" Target="../tags/tag197.xml"/><Relationship Id="rId47" Type="http://schemas.openxmlformats.org/officeDocument/2006/relationships/tags" Target="../tags/tag202.xml"/><Relationship Id="rId50" Type="http://schemas.openxmlformats.org/officeDocument/2006/relationships/tags" Target="../tags/tag205.xml"/><Relationship Id="rId55" Type="http://schemas.openxmlformats.org/officeDocument/2006/relationships/tags" Target="../tags/tag210.xml"/><Relationship Id="rId63" Type="http://schemas.openxmlformats.org/officeDocument/2006/relationships/tags" Target="../tags/tag218.xml"/><Relationship Id="rId68" Type="http://schemas.openxmlformats.org/officeDocument/2006/relationships/notesSlide" Target="../notesSlides/notesSlide5.xml"/><Relationship Id="rId76" Type="http://schemas.openxmlformats.org/officeDocument/2006/relationships/image" Target="../media/image30.png"/><Relationship Id="rId7" Type="http://schemas.openxmlformats.org/officeDocument/2006/relationships/tags" Target="../tags/tag162.xml"/><Relationship Id="rId71" Type="http://schemas.openxmlformats.org/officeDocument/2006/relationships/image" Target="../media/image25.png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9" Type="http://schemas.openxmlformats.org/officeDocument/2006/relationships/tags" Target="../tags/tag184.xml"/><Relationship Id="rId11" Type="http://schemas.openxmlformats.org/officeDocument/2006/relationships/tags" Target="../tags/tag166.xml"/><Relationship Id="rId24" Type="http://schemas.openxmlformats.org/officeDocument/2006/relationships/tags" Target="../tags/tag179.xml"/><Relationship Id="rId32" Type="http://schemas.openxmlformats.org/officeDocument/2006/relationships/tags" Target="../tags/tag187.xml"/><Relationship Id="rId37" Type="http://schemas.openxmlformats.org/officeDocument/2006/relationships/tags" Target="../tags/tag192.xml"/><Relationship Id="rId40" Type="http://schemas.openxmlformats.org/officeDocument/2006/relationships/tags" Target="../tags/tag195.xml"/><Relationship Id="rId45" Type="http://schemas.openxmlformats.org/officeDocument/2006/relationships/tags" Target="../tags/tag200.xml"/><Relationship Id="rId53" Type="http://schemas.openxmlformats.org/officeDocument/2006/relationships/tags" Target="../tags/tag208.xml"/><Relationship Id="rId58" Type="http://schemas.openxmlformats.org/officeDocument/2006/relationships/tags" Target="../tags/tag213.xml"/><Relationship Id="rId66" Type="http://schemas.openxmlformats.org/officeDocument/2006/relationships/tags" Target="../tags/tag221.xml"/><Relationship Id="rId74" Type="http://schemas.openxmlformats.org/officeDocument/2006/relationships/image" Target="../media/image28.png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23" Type="http://schemas.openxmlformats.org/officeDocument/2006/relationships/tags" Target="../tags/tag178.xml"/><Relationship Id="rId28" Type="http://schemas.openxmlformats.org/officeDocument/2006/relationships/tags" Target="../tags/tag183.xml"/><Relationship Id="rId36" Type="http://schemas.openxmlformats.org/officeDocument/2006/relationships/tags" Target="../tags/tag191.xml"/><Relationship Id="rId49" Type="http://schemas.openxmlformats.org/officeDocument/2006/relationships/tags" Target="../tags/tag204.xml"/><Relationship Id="rId57" Type="http://schemas.openxmlformats.org/officeDocument/2006/relationships/tags" Target="../tags/tag212.xml"/><Relationship Id="rId61" Type="http://schemas.openxmlformats.org/officeDocument/2006/relationships/tags" Target="../tags/tag216.xml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31" Type="http://schemas.openxmlformats.org/officeDocument/2006/relationships/tags" Target="../tags/tag186.xml"/><Relationship Id="rId44" Type="http://schemas.openxmlformats.org/officeDocument/2006/relationships/tags" Target="../tags/tag199.xml"/><Relationship Id="rId52" Type="http://schemas.openxmlformats.org/officeDocument/2006/relationships/tags" Target="../tags/tag207.xml"/><Relationship Id="rId60" Type="http://schemas.openxmlformats.org/officeDocument/2006/relationships/tags" Target="../tags/tag215.xml"/><Relationship Id="rId65" Type="http://schemas.openxmlformats.org/officeDocument/2006/relationships/tags" Target="../tags/tag220.xml"/><Relationship Id="rId73" Type="http://schemas.openxmlformats.org/officeDocument/2006/relationships/image" Target="../media/image27.png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tags" Target="../tags/tag177.xml"/><Relationship Id="rId27" Type="http://schemas.openxmlformats.org/officeDocument/2006/relationships/tags" Target="../tags/tag182.xml"/><Relationship Id="rId30" Type="http://schemas.openxmlformats.org/officeDocument/2006/relationships/tags" Target="../tags/tag185.xml"/><Relationship Id="rId35" Type="http://schemas.openxmlformats.org/officeDocument/2006/relationships/tags" Target="../tags/tag190.xml"/><Relationship Id="rId43" Type="http://schemas.openxmlformats.org/officeDocument/2006/relationships/tags" Target="../tags/tag198.xml"/><Relationship Id="rId48" Type="http://schemas.openxmlformats.org/officeDocument/2006/relationships/tags" Target="../tags/tag203.xml"/><Relationship Id="rId56" Type="http://schemas.openxmlformats.org/officeDocument/2006/relationships/tags" Target="../tags/tag211.xml"/><Relationship Id="rId64" Type="http://schemas.openxmlformats.org/officeDocument/2006/relationships/tags" Target="../tags/tag219.xml"/><Relationship Id="rId69" Type="http://schemas.openxmlformats.org/officeDocument/2006/relationships/image" Target="../media/image23.png"/><Relationship Id="rId77" Type="http://schemas.openxmlformats.org/officeDocument/2006/relationships/image" Target="../media/image32.png"/><Relationship Id="rId8" Type="http://schemas.openxmlformats.org/officeDocument/2006/relationships/tags" Target="../tags/tag163.xml"/><Relationship Id="rId51" Type="http://schemas.openxmlformats.org/officeDocument/2006/relationships/tags" Target="../tags/tag206.xml"/><Relationship Id="rId72" Type="http://schemas.openxmlformats.org/officeDocument/2006/relationships/image" Target="../media/image26.png"/><Relationship Id="rId3" Type="http://schemas.openxmlformats.org/officeDocument/2006/relationships/tags" Target="../tags/tag158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5" Type="http://schemas.openxmlformats.org/officeDocument/2006/relationships/tags" Target="../tags/tag180.xml"/><Relationship Id="rId33" Type="http://schemas.openxmlformats.org/officeDocument/2006/relationships/tags" Target="../tags/tag188.xml"/><Relationship Id="rId38" Type="http://schemas.openxmlformats.org/officeDocument/2006/relationships/tags" Target="../tags/tag193.xml"/><Relationship Id="rId46" Type="http://schemas.openxmlformats.org/officeDocument/2006/relationships/tags" Target="../tags/tag201.xml"/><Relationship Id="rId59" Type="http://schemas.openxmlformats.org/officeDocument/2006/relationships/tags" Target="../tags/tag214.xml"/><Relationship Id="rId67" Type="http://schemas.openxmlformats.org/officeDocument/2006/relationships/slideLayout" Target="../slideLayouts/slideLayout15.xml"/><Relationship Id="rId20" Type="http://schemas.openxmlformats.org/officeDocument/2006/relationships/tags" Target="../tags/tag175.xml"/><Relationship Id="rId41" Type="http://schemas.openxmlformats.org/officeDocument/2006/relationships/tags" Target="../tags/tag196.xml"/><Relationship Id="rId54" Type="http://schemas.openxmlformats.org/officeDocument/2006/relationships/tags" Target="../tags/tag209.xml"/><Relationship Id="rId62" Type="http://schemas.openxmlformats.org/officeDocument/2006/relationships/tags" Target="../tags/tag217.xml"/><Relationship Id="rId70" Type="http://schemas.openxmlformats.org/officeDocument/2006/relationships/image" Target="../media/image24.png"/><Relationship Id="rId75" Type="http://schemas.openxmlformats.org/officeDocument/2006/relationships/image" Target="../media/image29.png"/><Relationship Id="rId1" Type="http://schemas.openxmlformats.org/officeDocument/2006/relationships/customXml" Target="../../customXml/item23.xml"/><Relationship Id="rId6" Type="http://schemas.openxmlformats.org/officeDocument/2006/relationships/tags" Target="../tags/tag1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image" Target="../media/image19.png"/><Relationship Id="rId3" Type="http://schemas.openxmlformats.org/officeDocument/2006/relationships/tags" Target="../tags/tag223.xml"/><Relationship Id="rId21" Type="http://schemas.openxmlformats.org/officeDocument/2006/relationships/tags" Target="../tags/tag241.xml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notesSlide" Target="../notesSlides/notesSlide6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image" Target="../media/image35.jpeg"/><Relationship Id="rId1" Type="http://schemas.openxmlformats.org/officeDocument/2006/relationships/customXml" Target="../../customXml/item30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slideLayout" Target="../slideLayouts/slideLayout15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image" Target="../media/image34.png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microsoft.com/office/2007/relationships/hdphoto" Target="../media/hdphoto1.wdp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image" Target="../media/image33.png"/><Relationship Id="rId30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26" Type="http://schemas.openxmlformats.org/officeDocument/2006/relationships/tags" Target="../tags/tag268.xml"/><Relationship Id="rId39" Type="http://schemas.openxmlformats.org/officeDocument/2006/relationships/tags" Target="../tags/tag281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34" Type="http://schemas.openxmlformats.org/officeDocument/2006/relationships/tags" Target="../tags/tag276.xml"/><Relationship Id="rId42" Type="http://schemas.openxmlformats.org/officeDocument/2006/relationships/tags" Target="../tags/tag284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5" Type="http://schemas.openxmlformats.org/officeDocument/2006/relationships/tags" Target="../tags/tag267.xml"/><Relationship Id="rId33" Type="http://schemas.openxmlformats.org/officeDocument/2006/relationships/tags" Target="../tags/tag275.xml"/><Relationship Id="rId38" Type="http://schemas.openxmlformats.org/officeDocument/2006/relationships/tags" Target="../tags/tag280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29" Type="http://schemas.openxmlformats.org/officeDocument/2006/relationships/tags" Target="../tags/tag271.xml"/><Relationship Id="rId41" Type="http://schemas.openxmlformats.org/officeDocument/2006/relationships/tags" Target="../tags/tag283.xml"/><Relationship Id="rId1" Type="http://schemas.openxmlformats.org/officeDocument/2006/relationships/customXml" Target="../../customXml/item1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tags" Target="../tags/tag266.xml"/><Relationship Id="rId32" Type="http://schemas.openxmlformats.org/officeDocument/2006/relationships/tags" Target="../tags/tag274.xml"/><Relationship Id="rId37" Type="http://schemas.openxmlformats.org/officeDocument/2006/relationships/tags" Target="../tags/tag279.xml"/><Relationship Id="rId40" Type="http://schemas.openxmlformats.org/officeDocument/2006/relationships/tags" Target="../tags/tag282.xml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tags" Target="../tags/tag265.xml"/><Relationship Id="rId28" Type="http://schemas.openxmlformats.org/officeDocument/2006/relationships/tags" Target="../tags/tag270.xml"/><Relationship Id="rId36" Type="http://schemas.openxmlformats.org/officeDocument/2006/relationships/tags" Target="../tags/tag278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31" Type="http://schemas.openxmlformats.org/officeDocument/2006/relationships/tags" Target="../tags/tag273.xml"/><Relationship Id="rId44" Type="http://schemas.openxmlformats.org/officeDocument/2006/relationships/notesSlide" Target="../notesSlides/notesSlide7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Relationship Id="rId27" Type="http://schemas.openxmlformats.org/officeDocument/2006/relationships/tags" Target="../tags/tag269.xml"/><Relationship Id="rId30" Type="http://schemas.openxmlformats.org/officeDocument/2006/relationships/tags" Target="../tags/tag272.xml"/><Relationship Id="rId35" Type="http://schemas.openxmlformats.org/officeDocument/2006/relationships/tags" Target="../tags/tag277.xml"/><Relationship Id="rId43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slideLayout" Target="../slideLayouts/slideLayout15.xml"/><Relationship Id="rId3" Type="http://schemas.openxmlformats.org/officeDocument/2006/relationships/tags" Target="../tags/tag286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0" Type="http://schemas.openxmlformats.org/officeDocument/2006/relationships/tags" Target="../tags/tag303.xml"/><Relationship Id="rId29" Type="http://schemas.openxmlformats.org/officeDocument/2006/relationships/tags" Target="../tags/tag312.xml"/><Relationship Id="rId1" Type="http://schemas.openxmlformats.org/officeDocument/2006/relationships/customXml" Target="../../customXml/item19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notesSlide" Target="../notesSlides/notesSlide8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6131" y="4402951"/>
            <a:ext cx="2828925" cy="38023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Håkan Hansson </a:t>
            </a:r>
            <a:endParaRPr lang="de-DE" dirty="0" smtClean="0"/>
          </a:p>
          <a:p>
            <a:r>
              <a:rPr lang="de-DE" dirty="0" smtClean="0"/>
              <a:t>INPRO</a:t>
            </a:r>
          </a:p>
          <a:p>
            <a:r>
              <a:rPr lang="en-US" dirty="0"/>
              <a:t>Global Competency </a:t>
            </a:r>
            <a:r>
              <a:rPr lang="en-US" dirty="0" smtClean="0"/>
              <a:t>Center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860" y="1452974"/>
            <a:ext cx="3545049" cy="432000"/>
          </a:xfrm>
        </p:spPr>
        <p:txBody>
          <a:bodyPr/>
          <a:lstStyle/>
          <a:p>
            <a:r>
              <a:rPr lang="de-DE" dirty="0"/>
              <a:t>Configuration Management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4551" y="2113290"/>
            <a:ext cx="5310000" cy="414000"/>
          </a:xfrm>
        </p:spPr>
        <p:txBody>
          <a:bodyPr/>
          <a:lstStyle/>
          <a:p>
            <a:r>
              <a:rPr lang="de-DE" dirty="0" smtClean="0"/>
              <a:t>OpenCM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6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Meta-Model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56778" y="2586806"/>
            <a:ext cx="5050121" cy="2005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1494" y="1087419"/>
            <a:ext cx="5411178" cy="2024616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8835" y="1613806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483" y="2301335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0657" y="2803734"/>
            <a:ext cx="1238034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(Installation) Node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65073" y="3288429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Component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85392" y="3750072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Instance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52016" y="4202228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cxnSp>
        <p:nvCxnSpPr>
          <p:cNvPr id="32" name="Elbow Connector 31"/>
          <p:cNvCxnSpPr>
            <a:stCxn id="26" idx="2"/>
            <a:endCxn id="41" idx="1"/>
          </p:cNvCxnSpPr>
          <p:nvPr/>
        </p:nvCxnSpPr>
        <p:spPr>
          <a:xfrm rot="16200000" flipH="1">
            <a:off x="1781133" y="1871913"/>
            <a:ext cx="257865" cy="143626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8" idx="1"/>
          </p:cNvCxnSpPr>
          <p:nvPr/>
        </p:nvCxnSpPr>
        <p:spPr>
          <a:xfrm rot="16200000" flipH="1">
            <a:off x="3455826" y="2369396"/>
            <a:ext cx="401905" cy="667757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2"/>
            <a:endCxn id="29" idx="1"/>
          </p:cNvCxnSpPr>
          <p:nvPr/>
        </p:nvCxnSpPr>
        <p:spPr>
          <a:xfrm rot="16200000" flipH="1">
            <a:off x="4595273" y="3019122"/>
            <a:ext cx="384201" cy="35539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2"/>
            <a:endCxn id="30" idx="1"/>
          </p:cNvCxnSpPr>
          <p:nvPr/>
        </p:nvCxnSpPr>
        <p:spPr>
          <a:xfrm rot="16200000" flipH="1">
            <a:off x="5584367" y="3449540"/>
            <a:ext cx="361149" cy="440902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1" idx="1"/>
          </p:cNvCxnSpPr>
          <p:nvPr/>
        </p:nvCxnSpPr>
        <p:spPr>
          <a:xfrm rot="16200000" flipH="1">
            <a:off x="6632581" y="3883287"/>
            <a:ext cx="351662" cy="487207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4327241" y="1086419"/>
            <a:ext cx="1455431" cy="20972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UI – Overview View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7251467" y="2584134"/>
            <a:ext cx="1455431" cy="20972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UI – Detailed View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1629" y="1259139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DBP Landscape</a:t>
            </a:r>
          </a:p>
        </p:txBody>
      </p:sp>
      <p:cxnSp>
        <p:nvCxnSpPr>
          <p:cNvPr id="40" name="Elbow Connector 39"/>
          <p:cNvCxnSpPr>
            <a:stCxn id="39" idx="2"/>
            <a:endCxn id="26" idx="1"/>
          </p:cNvCxnSpPr>
          <p:nvPr/>
        </p:nvCxnSpPr>
        <p:spPr>
          <a:xfrm rot="16200000" flipH="1">
            <a:off x="1067854" y="1523318"/>
            <a:ext cx="254173" cy="127789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1878" y="1972165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Layer</a:t>
            </a:r>
          </a:p>
        </p:txBody>
      </p:sp>
      <p:cxnSp>
        <p:nvCxnSpPr>
          <p:cNvPr id="42" name="Elbow Connector 41"/>
          <p:cNvCxnSpPr>
            <a:stCxn id="41" idx="2"/>
            <a:endCxn id="27" idx="1"/>
          </p:cNvCxnSpPr>
          <p:nvPr/>
        </p:nvCxnSpPr>
        <p:spPr>
          <a:xfrm rot="16200000" flipH="1">
            <a:off x="2538051" y="2196397"/>
            <a:ext cx="228676" cy="182188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029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2-Node Assertions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677565" y="128553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67916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10" name="TextBox 9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32899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4" name="Elbow Connector 13"/>
          <p:cNvCxnSpPr>
            <a:cxnSpLocks/>
            <a:stCxn id="8" idx="2"/>
            <a:endCxn id="9" idx="0"/>
          </p:cNvCxnSpPr>
          <p:nvPr>
            <p:custDataLst>
              <p:tags r:id="rId10"/>
            </p:custDataLst>
          </p:nvPr>
        </p:nvCxnSpPr>
        <p:spPr>
          <a:xfrm rot="5400000">
            <a:off x="1547021" y="1086835"/>
            <a:ext cx="310275" cy="110964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1529267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01</a:t>
            </a:r>
          </a:p>
        </p:txBody>
      </p:sp>
      <p:sp>
        <p:nvSpPr>
          <p:cNvPr id="26" name="TextBox 25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836398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27" name="Elbow Connector 26"/>
          <p:cNvCxnSpPr>
            <a:cxnSpLocks/>
            <a:stCxn id="8" idx="2"/>
            <a:endCxn id="26" idx="0"/>
          </p:cNvCxnSpPr>
          <p:nvPr>
            <p:custDataLst>
              <p:tags r:id="rId13"/>
            </p:custDataLst>
          </p:nvPr>
        </p:nvCxnSpPr>
        <p:spPr>
          <a:xfrm rot="16200000" flipH="1">
            <a:off x="2681261" y="1062242"/>
            <a:ext cx="310275" cy="11588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09882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0" name="TextBox 39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55363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1" name="TextBox 40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86865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2" name="TextBox 41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28200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43" name="TextBox 42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725323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47" name="TextBox 46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611704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48" name="TextBox 47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486866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49" name="TextBox 48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380746" y="3613611"/>
            <a:ext cx="1158833" cy="200988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50" name="Elbow Connector 49"/>
          <p:cNvCxnSpPr>
            <a:cxnSpLocks/>
            <a:stCxn id="9" idx="2"/>
            <a:endCxn id="42" idx="0"/>
          </p:cNvCxnSpPr>
          <p:nvPr>
            <p:custDataLst>
              <p:tags r:id="rId22"/>
            </p:custDataLst>
          </p:nvPr>
        </p:nvCxnSpPr>
        <p:spPr>
          <a:xfrm rot="5400000">
            <a:off x="700910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9" idx="2"/>
            <a:endCxn id="41" idx="0"/>
          </p:cNvCxnSpPr>
          <p:nvPr>
            <p:custDataLst>
              <p:tags r:id="rId23"/>
            </p:custDataLst>
          </p:nvPr>
        </p:nvCxnSpPr>
        <p:spPr>
          <a:xfrm rot="5400000">
            <a:off x="836346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cxnSpLocks/>
            <a:stCxn id="9" idx="2"/>
            <a:endCxn id="40" idx="0"/>
          </p:cNvCxnSpPr>
          <p:nvPr>
            <p:custDataLst>
              <p:tags r:id="rId24"/>
            </p:custDataLst>
          </p:nvPr>
        </p:nvCxnSpPr>
        <p:spPr>
          <a:xfrm rot="16200000" flipH="1">
            <a:off x="981632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cxnSpLocks/>
            <a:stCxn id="9" idx="2"/>
            <a:endCxn id="34" idx="0"/>
          </p:cNvCxnSpPr>
          <p:nvPr>
            <p:custDataLst>
              <p:tags r:id="rId25"/>
            </p:custDataLst>
          </p:nvPr>
        </p:nvCxnSpPr>
        <p:spPr>
          <a:xfrm rot="16200000" flipH="1">
            <a:off x="1115339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42" idx="2"/>
            <a:endCxn id="10" idx="0"/>
          </p:cNvCxnSpPr>
          <p:nvPr>
            <p:custDataLst>
              <p:tags r:id="rId26"/>
            </p:custDataLst>
          </p:nvPr>
        </p:nvCxnSpPr>
        <p:spPr>
          <a:xfrm rot="16200000" flipH="1">
            <a:off x="980100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cxnSpLocks/>
            <a:stCxn id="42" idx="2"/>
            <a:endCxn id="43" idx="0"/>
          </p:cNvCxnSpPr>
          <p:nvPr>
            <p:custDataLst>
              <p:tags r:id="rId27"/>
            </p:custDataLst>
          </p:nvPr>
        </p:nvCxnSpPr>
        <p:spPr>
          <a:xfrm rot="16200000" flipH="1">
            <a:off x="876065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42" idx="2"/>
            <a:endCxn id="47" idx="0"/>
          </p:cNvCxnSpPr>
          <p:nvPr>
            <p:custDataLst>
              <p:tags r:id="rId28"/>
            </p:custDataLst>
          </p:nvPr>
        </p:nvCxnSpPr>
        <p:spPr>
          <a:xfrm rot="16200000" flipH="1">
            <a:off x="769009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42" idx="2"/>
            <a:endCxn id="48" idx="0"/>
          </p:cNvCxnSpPr>
          <p:nvPr>
            <p:custDataLst>
              <p:tags r:id="rId29"/>
            </p:custDataLst>
          </p:nvPr>
        </p:nvCxnSpPr>
        <p:spPr>
          <a:xfrm rot="16200000" flipH="1">
            <a:off x="656343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cxnSpLocks/>
            <a:stCxn id="42" idx="2"/>
            <a:endCxn id="49" idx="0"/>
          </p:cNvCxnSpPr>
          <p:nvPr>
            <p:custDataLst>
              <p:tags r:id="rId30"/>
            </p:custDataLst>
          </p:nvPr>
        </p:nvCxnSpPr>
        <p:spPr>
          <a:xfrm rot="16200000" flipH="1">
            <a:off x="553036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3101381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1" name="TextBox 80"/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3078364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2" name="TextBox 81"/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2923845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3" name="TextBox 82"/>
          <p:cNvSpPr txBox="1">
            <a:spLocks/>
          </p:cNvSpPr>
          <p:nvPr>
            <p:custDataLst>
              <p:tags r:id="rId34"/>
            </p:custDataLst>
          </p:nvPr>
        </p:nvSpPr>
        <p:spPr>
          <a:xfrm>
            <a:off x="2755347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4" name="TextBox 83"/>
          <p:cNvSpPr txBox="1">
            <a:spLocks/>
          </p:cNvSpPr>
          <p:nvPr>
            <p:custDataLst>
              <p:tags r:id="rId35"/>
            </p:custDataLst>
          </p:nvPr>
        </p:nvSpPr>
        <p:spPr>
          <a:xfrm>
            <a:off x="2596682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5" name="TextBox 84"/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2993805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6" name="TextBox 85"/>
          <p:cNvSpPr txBox="1">
            <a:spLocks/>
          </p:cNvSpPr>
          <p:nvPr>
            <p:custDataLst>
              <p:tags r:id="rId37"/>
            </p:custDataLst>
          </p:nvPr>
        </p:nvSpPr>
        <p:spPr>
          <a:xfrm>
            <a:off x="2880186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7" name="TextBox 86"/>
          <p:cNvSpPr txBox="1">
            <a:spLocks/>
          </p:cNvSpPr>
          <p:nvPr>
            <p:custDataLst>
              <p:tags r:id="rId38"/>
            </p:custDataLst>
          </p:nvPr>
        </p:nvSpPr>
        <p:spPr>
          <a:xfrm>
            <a:off x="2755348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8" name="TextBox 87"/>
          <p:cNvSpPr txBox="1">
            <a:spLocks/>
          </p:cNvSpPr>
          <p:nvPr>
            <p:custDataLst>
              <p:tags r:id="rId39"/>
            </p:custDataLst>
          </p:nvPr>
        </p:nvSpPr>
        <p:spPr>
          <a:xfrm>
            <a:off x="2649228" y="361361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89" name="Elbow Connector 88"/>
          <p:cNvCxnSpPr>
            <a:cxnSpLocks/>
            <a:endCxn id="84" idx="0"/>
          </p:cNvCxnSpPr>
          <p:nvPr>
            <p:custDataLst>
              <p:tags r:id="rId40"/>
            </p:custDataLst>
          </p:nvPr>
        </p:nvCxnSpPr>
        <p:spPr>
          <a:xfrm rot="5400000">
            <a:off x="2969392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  <a:endCxn id="83" idx="0"/>
          </p:cNvCxnSpPr>
          <p:nvPr>
            <p:custDataLst>
              <p:tags r:id="rId41"/>
            </p:custDataLst>
          </p:nvPr>
        </p:nvCxnSpPr>
        <p:spPr>
          <a:xfrm rot="5400000">
            <a:off x="3104829" y="2227721"/>
            <a:ext cx="540923" cy="8105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  <a:endCxn id="82" idx="0"/>
          </p:cNvCxnSpPr>
          <p:nvPr>
            <p:custDataLst>
              <p:tags r:id="rId42"/>
            </p:custDataLst>
          </p:nvPr>
        </p:nvCxnSpPr>
        <p:spPr>
          <a:xfrm rot="16200000" flipH="1">
            <a:off x="3250113" y="2163485"/>
            <a:ext cx="418850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endCxn id="81" idx="0"/>
          </p:cNvCxnSpPr>
          <p:nvPr>
            <p:custDataLst>
              <p:tags r:id="rId43"/>
            </p:custDataLst>
          </p:nvPr>
        </p:nvCxnSpPr>
        <p:spPr>
          <a:xfrm rot="16200000" flipH="1">
            <a:off x="3383821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84" idx="2"/>
            <a:endCxn id="80" idx="0"/>
          </p:cNvCxnSpPr>
          <p:nvPr>
            <p:custDataLst>
              <p:tags r:id="rId44"/>
            </p:custDataLst>
          </p:nvPr>
        </p:nvCxnSpPr>
        <p:spPr>
          <a:xfrm rot="16200000" flipH="1">
            <a:off x="3248582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cxnSpLocks/>
            <a:stCxn id="84" idx="2"/>
            <a:endCxn id="85" idx="0"/>
          </p:cNvCxnSpPr>
          <p:nvPr>
            <p:custDataLst>
              <p:tags r:id="rId45"/>
            </p:custDataLst>
          </p:nvPr>
        </p:nvCxnSpPr>
        <p:spPr>
          <a:xfrm rot="16200000" flipH="1">
            <a:off x="3144547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cxnSpLocks/>
            <a:stCxn id="84" idx="2"/>
            <a:endCxn id="86" idx="0"/>
          </p:cNvCxnSpPr>
          <p:nvPr>
            <p:custDataLst>
              <p:tags r:id="rId46"/>
            </p:custDataLst>
          </p:nvPr>
        </p:nvCxnSpPr>
        <p:spPr>
          <a:xfrm rot="16200000" flipH="1">
            <a:off x="3037491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stCxn id="84" idx="2"/>
            <a:endCxn id="87" idx="0"/>
          </p:cNvCxnSpPr>
          <p:nvPr>
            <p:custDataLst>
              <p:tags r:id="rId47"/>
            </p:custDataLst>
          </p:nvPr>
        </p:nvCxnSpPr>
        <p:spPr>
          <a:xfrm rot="16200000" flipH="1">
            <a:off x="2924825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cxnSpLocks/>
            <a:stCxn id="84" idx="2"/>
            <a:endCxn id="88" idx="0"/>
          </p:cNvCxnSpPr>
          <p:nvPr>
            <p:custDataLst>
              <p:tags r:id="rId48"/>
            </p:custDataLst>
          </p:nvPr>
        </p:nvCxnSpPr>
        <p:spPr>
          <a:xfrm rot="16200000" flipH="1">
            <a:off x="2821518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"/>
          <p:cNvSpPr txBox="1">
            <a:spLocks noChangeArrowheads="1"/>
          </p:cNvSpPr>
          <p:nvPr>
            <p:custDataLst>
              <p:tags r:id="rId49"/>
            </p:custDataLst>
          </p:nvPr>
        </p:nvSpPr>
        <p:spPr>
          <a:xfrm>
            <a:off x="6124320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02</a:t>
            </a:r>
          </a:p>
        </p:txBody>
      </p:sp>
      <p:sp>
        <p:nvSpPr>
          <p:cNvPr id="110" name="TextBox 109"/>
          <p:cNvSpPr txBox="1">
            <a:spLocks/>
          </p:cNvSpPr>
          <p:nvPr>
            <p:custDataLst>
              <p:tags r:id="rId50"/>
            </p:custDataLst>
          </p:nvPr>
        </p:nvSpPr>
        <p:spPr>
          <a:xfrm>
            <a:off x="6272618" y="128553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111" name="TextBox 110"/>
          <p:cNvSpPr txBox="1">
            <a:spLocks/>
          </p:cNvSpPr>
          <p:nvPr>
            <p:custDataLst>
              <p:tags r:id="rId51"/>
            </p:custDataLst>
          </p:nvPr>
        </p:nvSpPr>
        <p:spPr>
          <a:xfrm>
            <a:off x="5162969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112" name="TextBox 111"/>
          <p:cNvSpPr txBox="1">
            <a:spLocks/>
          </p:cNvSpPr>
          <p:nvPr>
            <p:custDataLst>
              <p:tags r:id="rId52"/>
            </p:custDataLst>
          </p:nvPr>
        </p:nvSpPr>
        <p:spPr>
          <a:xfrm>
            <a:off x="5427952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13" name="Elbow Connector 112"/>
          <p:cNvCxnSpPr>
            <a:cxnSpLocks/>
            <a:stCxn id="110" idx="2"/>
            <a:endCxn id="111" idx="0"/>
          </p:cNvCxnSpPr>
          <p:nvPr>
            <p:custDataLst>
              <p:tags r:id="rId53"/>
            </p:custDataLst>
          </p:nvPr>
        </p:nvCxnSpPr>
        <p:spPr>
          <a:xfrm rot="5400000">
            <a:off x="6142074" y="1086835"/>
            <a:ext cx="310275" cy="110964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7431451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115" name="Elbow Connector 114"/>
          <p:cNvCxnSpPr>
            <a:cxnSpLocks/>
            <a:stCxn id="110" idx="2"/>
            <a:endCxn id="114" idx="0"/>
          </p:cNvCxnSpPr>
          <p:nvPr>
            <p:custDataLst>
              <p:tags r:id="rId55"/>
            </p:custDataLst>
          </p:nvPr>
        </p:nvCxnSpPr>
        <p:spPr>
          <a:xfrm rot="16200000" flipH="1">
            <a:off x="7276314" y="1062242"/>
            <a:ext cx="310275" cy="11588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>
            <a:spLocks/>
          </p:cNvSpPr>
          <p:nvPr>
            <p:custDataLst>
              <p:tags r:id="rId56"/>
            </p:custDataLst>
          </p:nvPr>
        </p:nvSpPr>
        <p:spPr>
          <a:xfrm>
            <a:off x="5404935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7" name="TextBox 116"/>
          <p:cNvSpPr txBox="1">
            <a:spLocks/>
          </p:cNvSpPr>
          <p:nvPr>
            <p:custDataLst>
              <p:tags r:id="rId57"/>
            </p:custDataLst>
          </p:nvPr>
        </p:nvSpPr>
        <p:spPr>
          <a:xfrm>
            <a:off x="5250416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9" name="TextBox 118"/>
          <p:cNvSpPr txBox="1">
            <a:spLocks/>
          </p:cNvSpPr>
          <p:nvPr>
            <p:custDataLst>
              <p:tags r:id="rId58"/>
            </p:custDataLst>
          </p:nvPr>
        </p:nvSpPr>
        <p:spPr>
          <a:xfrm>
            <a:off x="5081918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0" name="TextBox 119"/>
          <p:cNvSpPr txBox="1">
            <a:spLocks/>
          </p:cNvSpPr>
          <p:nvPr>
            <p:custDataLst>
              <p:tags r:id="rId59"/>
            </p:custDataLst>
          </p:nvPr>
        </p:nvSpPr>
        <p:spPr>
          <a:xfrm>
            <a:off x="4923253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1" name="TextBox 120"/>
          <p:cNvSpPr txBox="1">
            <a:spLocks/>
          </p:cNvSpPr>
          <p:nvPr>
            <p:custDataLst>
              <p:tags r:id="rId60"/>
            </p:custDataLst>
          </p:nvPr>
        </p:nvSpPr>
        <p:spPr>
          <a:xfrm>
            <a:off x="5320376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2" name="TextBox 121"/>
          <p:cNvSpPr txBox="1">
            <a:spLocks/>
          </p:cNvSpPr>
          <p:nvPr>
            <p:custDataLst>
              <p:tags r:id="rId61"/>
            </p:custDataLst>
          </p:nvPr>
        </p:nvSpPr>
        <p:spPr>
          <a:xfrm>
            <a:off x="5206757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3" name="TextBox 122"/>
          <p:cNvSpPr txBox="1">
            <a:spLocks/>
          </p:cNvSpPr>
          <p:nvPr>
            <p:custDataLst>
              <p:tags r:id="rId62"/>
            </p:custDataLst>
          </p:nvPr>
        </p:nvSpPr>
        <p:spPr>
          <a:xfrm>
            <a:off x="5081919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4" name="TextBox 123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4975799" y="361361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25" name="Elbow Connector 124"/>
          <p:cNvCxnSpPr>
            <a:cxnSpLocks/>
            <a:stCxn id="111" idx="2"/>
            <a:endCxn id="120" idx="0"/>
          </p:cNvCxnSpPr>
          <p:nvPr>
            <p:custDataLst>
              <p:tags r:id="rId64"/>
            </p:custDataLst>
          </p:nvPr>
        </p:nvCxnSpPr>
        <p:spPr>
          <a:xfrm rot="5400000">
            <a:off x="5295963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cxnSpLocks/>
            <a:stCxn id="111" idx="2"/>
            <a:endCxn id="119" idx="0"/>
          </p:cNvCxnSpPr>
          <p:nvPr>
            <p:custDataLst>
              <p:tags r:id="rId65"/>
            </p:custDataLst>
          </p:nvPr>
        </p:nvCxnSpPr>
        <p:spPr>
          <a:xfrm rot="5400000">
            <a:off x="5431399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111" idx="2"/>
            <a:endCxn id="117" idx="0"/>
          </p:cNvCxnSpPr>
          <p:nvPr>
            <p:custDataLst>
              <p:tags r:id="rId66"/>
            </p:custDataLst>
          </p:nvPr>
        </p:nvCxnSpPr>
        <p:spPr>
          <a:xfrm rot="16200000" flipH="1">
            <a:off x="5576685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cxnSpLocks/>
            <a:stCxn id="111" idx="2"/>
            <a:endCxn id="116" idx="0"/>
          </p:cNvCxnSpPr>
          <p:nvPr>
            <p:custDataLst>
              <p:tags r:id="rId67"/>
            </p:custDataLst>
          </p:nvPr>
        </p:nvCxnSpPr>
        <p:spPr>
          <a:xfrm rot="16200000" flipH="1">
            <a:off x="5710392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cxnSpLocks/>
            <a:stCxn id="120" idx="2"/>
            <a:endCxn id="112" idx="0"/>
          </p:cNvCxnSpPr>
          <p:nvPr>
            <p:custDataLst>
              <p:tags r:id="rId68"/>
            </p:custDataLst>
          </p:nvPr>
        </p:nvCxnSpPr>
        <p:spPr>
          <a:xfrm rot="16200000" flipH="1">
            <a:off x="5575153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120" idx="2"/>
            <a:endCxn id="121" idx="0"/>
          </p:cNvCxnSpPr>
          <p:nvPr>
            <p:custDataLst>
              <p:tags r:id="rId69"/>
            </p:custDataLst>
          </p:nvPr>
        </p:nvCxnSpPr>
        <p:spPr>
          <a:xfrm rot="16200000" flipH="1">
            <a:off x="5471118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cxnSpLocks/>
            <a:stCxn id="120" idx="2"/>
            <a:endCxn id="122" idx="0"/>
          </p:cNvCxnSpPr>
          <p:nvPr>
            <p:custDataLst>
              <p:tags r:id="rId70"/>
            </p:custDataLst>
          </p:nvPr>
        </p:nvCxnSpPr>
        <p:spPr>
          <a:xfrm rot="16200000" flipH="1">
            <a:off x="5364062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cxnSpLocks/>
            <a:stCxn id="120" idx="2"/>
            <a:endCxn id="123" idx="0"/>
          </p:cNvCxnSpPr>
          <p:nvPr>
            <p:custDataLst>
              <p:tags r:id="rId71"/>
            </p:custDataLst>
          </p:nvPr>
        </p:nvCxnSpPr>
        <p:spPr>
          <a:xfrm rot="16200000" flipH="1">
            <a:off x="5251396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20" idx="2"/>
            <a:endCxn id="124" idx="0"/>
          </p:cNvCxnSpPr>
          <p:nvPr>
            <p:custDataLst>
              <p:tags r:id="rId72"/>
            </p:custDataLst>
          </p:nvPr>
        </p:nvCxnSpPr>
        <p:spPr>
          <a:xfrm rot="16200000" flipH="1">
            <a:off x="5148089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>
            <a:spLocks/>
          </p:cNvSpPr>
          <p:nvPr>
            <p:custDataLst>
              <p:tags r:id="rId73"/>
            </p:custDataLst>
          </p:nvPr>
        </p:nvSpPr>
        <p:spPr>
          <a:xfrm>
            <a:off x="7696434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35" name="TextBox 134"/>
          <p:cNvSpPr txBox="1">
            <a:spLocks/>
          </p:cNvSpPr>
          <p:nvPr>
            <p:custDataLst>
              <p:tags r:id="rId74"/>
            </p:custDataLst>
          </p:nvPr>
        </p:nvSpPr>
        <p:spPr>
          <a:xfrm>
            <a:off x="7673417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6" name="TextBox 135"/>
          <p:cNvSpPr txBox="1">
            <a:spLocks/>
          </p:cNvSpPr>
          <p:nvPr>
            <p:custDataLst>
              <p:tags r:id="rId75"/>
            </p:custDataLst>
          </p:nvPr>
        </p:nvSpPr>
        <p:spPr>
          <a:xfrm>
            <a:off x="7518898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7" name="TextBox 136"/>
          <p:cNvSpPr txBox="1">
            <a:spLocks/>
          </p:cNvSpPr>
          <p:nvPr>
            <p:custDataLst>
              <p:tags r:id="rId76"/>
            </p:custDataLst>
          </p:nvPr>
        </p:nvSpPr>
        <p:spPr>
          <a:xfrm>
            <a:off x="7350400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8" name="TextBox 137"/>
          <p:cNvSpPr txBox="1">
            <a:spLocks/>
          </p:cNvSpPr>
          <p:nvPr>
            <p:custDataLst>
              <p:tags r:id="rId77"/>
            </p:custDataLst>
          </p:nvPr>
        </p:nvSpPr>
        <p:spPr>
          <a:xfrm>
            <a:off x="7191735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9" name="TextBox 138"/>
          <p:cNvSpPr txBox="1">
            <a:spLocks/>
          </p:cNvSpPr>
          <p:nvPr>
            <p:custDataLst>
              <p:tags r:id="rId78"/>
            </p:custDataLst>
          </p:nvPr>
        </p:nvSpPr>
        <p:spPr>
          <a:xfrm>
            <a:off x="7588858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0" name="TextBox 139"/>
          <p:cNvSpPr txBox="1">
            <a:spLocks/>
          </p:cNvSpPr>
          <p:nvPr>
            <p:custDataLst>
              <p:tags r:id="rId79"/>
            </p:custDataLst>
          </p:nvPr>
        </p:nvSpPr>
        <p:spPr>
          <a:xfrm>
            <a:off x="7475239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1" name="TextBox 140"/>
          <p:cNvSpPr txBox="1">
            <a:spLocks/>
          </p:cNvSpPr>
          <p:nvPr>
            <p:custDataLst>
              <p:tags r:id="rId80"/>
            </p:custDataLst>
          </p:nvPr>
        </p:nvSpPr>
        <p:spPr>
          <a:xfrm>
            <a:off x="7350401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2" name="TextBox 141"/>
          <p:cNvSpPr txBox="1">
            <a:spLocks/>
          </p:cNvSpPr>
          <p:nvPr>
            <p:custDataLst>
              <p:tags r:id="rId81"/>
            </p:custDataLst>
          </p:nvPr>
        </p:nvSpPr>
        <p:spPr>
          <a:xfrm>
            <a:off x="7244281" y="3613611"/>
            <a:ext cx="1158833" cy="200988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143" name="Elbow Connector 142"/>
          <p:cNvCxnSpPr>
            <a:cxnSpLocks/>
            <a:endCxn id="138" idx="0"/>
          </p:cNvCxnSpPr>
          <p:nvPr>
            <p:custDataLst>
              <p:tags r:id="rId82"/>
            </p:custDataLst>
          </p:nvPr>
        </p:nvCxnSpPr>
        <p:spPr>
          <a:xfrm rot="5400000">
            <a:off x="7564445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cxnSpLocks/>
            <a:endCxn id="137" idx="0"/>
          </p:cNvCxnSpPr>
          <p:nvPr>
            <p:custDataLst>
              <p:tags r:id="rId83"/>
            </p:custDataLst>
          </p:nvPr>
        </p:nvCxnSpPr>
        <p:spPr>
          <a:xfrm rot="5400000">
            <a:off x="7699882" y="2227721"/>
            <a:ext cx="540923" cy="8105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cxnSpLocks/>
            <a:endCxn id="136" idx="0"/>
          </p:cNvCxnSpPr>
          <p:nvPr>
            <p:custDataLst>
              <p:tags r:id="rId84"/>
            </p:custDataLst>
          </p:nvPr>
        </p:nvCxnSpPr>
        <p:spPr>
          <a:xfrm rot="16200000" flipH="1">
            <a:off x="7845166" y="2163485"/>
            <a:ext cx="418850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endCxn id="135" idx="0"/>
          </p:cNvCxnSpPr>
          <p:nvPr>
            <p:custDataLst>
              <p:tags r:id="rId85"/>
            </p:custDataLst>
          </p:nvPr>
        </p:nvCxnSpPr>
        <p:spPr>
          <a:xfrm rot="16200000" flipH="1">
            <a:off x="7978874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cxnSpLocks/>
            <a:stCxn id="138" idx="2"/>
            <a:endCxn id="134" idx="0"/>
          </p:cNvCxnSpPr>
          <p:nvPr>
            <p:custDataLst>
              <p:tags r:id="rId86"/>
            </p:custDataLst>
          </p:nvPr>
        </p:nvCxnSpPr>
        <p:spPr>
          <a:xfrm rot="16200000" flipH="1">
            <a:off x="7843635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cxnSpLocks/>
            <a:stCxn id="138" idx="2"/>
            <a:endCxn id="139" idx="0"/>
          </p:cNvCxnSpPr>
          <p:nvPr>
            <p:custDataLst>
              <p:tags r:id="rId87"/>
            </p:custDataLst>
          </p:nvPr>
        </p:nvCxnSpPr>
        <p:spPr>
          <a:xfrm rot="16200000" flipH="1">
            <a:off x="7739600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cxnSpLocks/>
            <a:stCxn id="138" idx="2"/>
            <a:endCxn id="140" idx="0"/>
          </p:cNvCxnSpPr>
          <p:nvPr>
            <p:custDataLst>
              <p:tags r:id="rId88"/>
            </p:custDataLst>
          </p:nvPr>
        </p:nvCxnSpPr>
        <p:spPr>
          <a:xfrm rot="16200000" flipH="1">
            <a:off x="7632544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38" idx="2"/>
            <a:endCxn id="141" idx="0"/>
          </p:cNvCxnSpPr>
          <p:nvPr>
            <p:custDataLst>
              <p:tags r:id="rId89"/>
            </p:custDataLst>
          </p:nvPr>
        </p:nvCxnSpPr>
        <p:spPr>
          <a:xfrm rot="16200000" flipH="1">
            <a:off x="7519878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cxnSpLocks/>
            <a:stCxn id="138" idx="2"/>
            <a:endCxn id="142" idx="0"/>
          </p:cNvCxnSpPr>
          <p:nvPr>
            <p:custDataLst>
              <p:tags r:id="rId90"/>
            </p:custDataLst>
          </p:nvPr>
        </p:nvCxnSpPr>
        <p:spPr>
          <a:xfrm rot="16200000" flipH="1">
            <a:off x="7416571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rved Up Arrow 151"/>
          <p:cNvSpPr>
            <a:spLocks/>
          </p:cNvSpPr>
          <p:nvPr>
            <p:custDataLst>
              <p:tags r:id="rId91"/>
            </p:custDataLst>
          </p:nvPr>
        </p:nvSpPr>
        <p:spPr>
          <a:xfrm>
            <a:off x="1002855" y="3852378"/>
            <a:ext cx="6888155" cy="489167"/>
          </a:xfrm>
          <a:prstGeom prst="curved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>
            <a:cxnSpLocks/>
          </p:cNvCxnSpPr>
          <p:nvPr>
            <p:custDataLst>
              <p:tags r:id="rId92"/>
            </p:custDataLst>
          </p:nvPr>
        </p:nvCxnSpPr>
        <p:spPr>
          <a:xfrm>
            <a:off x="4510528" y="1068081"/>
            <a:ext cx="0" cy="34681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>
            <a:spLocks/>
          </p:cNvSpPr>
          <p:nvPr>
            <p:custDataLst>
              <p:tags r:id="rId93"/>
            </p:custDataLst>
          </p:nvPr>
        </p:nvSpPr>
        <p:spPr>
          <a:xfrm>
            <a:off x="2716540" y="18883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4" name="TextBox 153"/>
          <p:cNvSpPr txBox="1">
            <a:spLocks/>
          </p:cNvSpPr>
          <p:nvPr>
            <p:custDataLst>
              <p:tags r:id="rId94"/>
            </p:custDataLst>
          </p:nvPr>
        </p:nvSpPr>
        <p:spPr>
          <a:xfrm>
            <a:off x="2521965" y="198048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5" name="TextBox 154"/>
          <p:cNvSpPr txBox="1">
            <a:spLocks/>
          </p:cNvSpPr>
          <p:nvPr>
            <p:custDataLst>
              <p:tags r:id="rId95"/>
            </p:custDataLst>
          </p:nvPr>
        </p:nvSpPr>
        <p:spPr>
          <a:xfrm>
            <a:off x="7311593" y="18883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6" name="TextBox 155"/>
          <p:cNvSpPr txBox="1">
            <a:spLocks/>
          </p:cNvSpPr>
          <p:nvPr>
            <p:custDataLst>
              <p:tags r:id="rId96"/>
            </p:custDataLst>
          </p:nvPr>
        </p:nvSpPr>
        <p:spPr>
          <a:xfrm>
            <a:off x="7117018" y="198048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422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Comparing with Default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998" y="178704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Reference Data</a:t>
            </a:r>
          </a:p>
        </p:txBody>
      </p:sp>
      <p:sp>
        <p:nvSpPr>
          <p:cNvPr id="45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529267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9048" y="229830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cxnSp>
        <p:nvCxnSpPr>
          <p:cNvPr id="27" name="Elbow Connector 26"/>
          <p:cNvCxnSpPr>
            <a:stCxn id="8" idx="2"/>
            <a:endCxn id="26" idx="0"/>
          </p:cNvCxnSpPr>
          <p:nvPr/>
        </p:nvCxnSpPr>
        <p:spPr>
          <a:xfrm rot="16200000" flipH="1">
            <a:off x="2012803" y="2102644"/>
            <a:ext cx="310275" cy="8105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32531" y="3272806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07693" y="3373300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01573" y="3473794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89" name="Elbow Connector 88"/>
          <p:cNvCxnSpPr>
            <a:stCxn id="154" idx="2"/>
            <a:endCxn id="88" idx="0"/>
          </p:cNvCxnSpPr>
          <p:nvPr/>
        </p:nvCxnSpPr>
        <p:spPr>
          <a:xfrm rot="16200000" flipH="1">
            <a:off x="1542106" y="3034910"/>
            <a:ext cx="790810" cy="86958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87" idx="0"/>
          </p:cNvCxnSpPr>
          <p:nvPr/>
        </p:nvCxnSpPr>
        <p:spPr>
          <a:xfrm rot="16200000" flipH="1">
            <a:off x="1642820" y="2929009"/>
            <a:ext cx="782461" cy="106120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86" idx="0"/>
          </p:cNvCxnSpPr>
          <p:nvPr/>
        </p:nvCxnSpPr>
        <p:spPr>
          <a:xfrm rot="16200000" flipH="1">
            <a:off x="1823450" y="2884308"/>
            <a:ext cx="773512" cy="348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124320" y="4341546"/>
            <a:ext cx="1455431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Node 02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72618" y="1285534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162969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27952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13" name="Elbow Connector 112"/>
          <p:cNvCxnSpPr>
            <a:stCxn id="110" idx="2"/>
            <a:endCxn id="111" idx="0"/>
          </p:cNvCxnSpPr>
          <p:nvPr/>
        </p:nvCxnSpPr>
        <p:spPr>
          <a:xfrm rot="5400000">
            <a:off x="6142074" y="1086835"/>
            <a:ext cx="310275" cy="110964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431451" y="1796797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115" name="Elbow Connector 114"/>
          <p:cNvCxnSpPr>
            <a:stCxn id="110" idx="2"/>
            <a:endCxn id="114" idx="0"/>
          </p:cNvCxnSpPr>
          <p:nvPr/>
        </p:nvCxnSpPr>
        <p:spPr>
          <a:xfrm rot="16200000" flipH="1">
            <a:off x="7276314" y="1062242"/>
            <a:ext cx="310275" cy="11588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04935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50416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81918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923253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320376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06757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81919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975799" y="361361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25" name="Elbow Connector 124"/>
          <p:cNvCxnSpPr>
            <a:stCxn id="111" idx="2"/>
            <a:endCxn id="120" idx="0"/>
          </p:cNvCxnSpPr>
          <p:nvPr/>
        </p:nvCxnSpPr>
        <p:spPr>
          <a:xfrm rot="5400000">
            <a:off x="5295963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1" idx="2"/>
            <a:endCxn id="119" idx="0"/>
          </p:cNvCxnSpPr>
          <p:nvPr/>
        </p:nvCxnSpPr>
        <p:spPr>
          <a:xfrm rot="5400000">
            <a:off x="5431399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1" idx="2"/>
            <a:endCxn id="117" idx="0"/>
          </p:cNvCxnSpPr>
          <p:nvPr/>
        </p:nvCxnSpPr>
        <p:spPr>
          <a:xfrm rot="16200000" flipH="1">
            <a:off x="5576685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1" idx="2"/>
            <a:endCxn id="116" idx="0"/>
          </p:cNvCxnSpPr>
          <p:nvPr/>
        </p:nvCxnSpPr>
        <p:spPr>
          <a:xfrm rot="16200000" flipH="1">
            <a:off x="5710392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0" idx="2"/>
            <a:endCxn id="112" idx="0"/>
          </p:cNvCxnSpPr>
          <p:nvPr/>
        </p:nvCxnSpPr>
        <p:spPr>
          <a:xfrm rot="16200000" flipH="1">
            <a:off x="5575153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0" idx="2"/>
            <a:endCxn id="121" idx="0"/>
          </p:cNvCxnSpPr>
          <p:nvPr/>
        </p:nvCxnSpPr>
        <p:spPr>
          <a:xfrm rot="16200000" flipH="1">
            <a:off x="5471118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0" idx="2"/>
            <a:endCxn id="122" idx="0"/>
          </p:cNvCxnSpPr>
          <p:nvPr/>
        </p:nvCxnSpPr>
        <p:spPr>
          <a:xfrm rot="16200000" flipH="1">
            <a:off x="5364062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0" idx="2"/>
            <a:endCxn id="123" idx="0"/>
          </p:cNvCxnSpPr>
          <p:nvPr/>
        </p:nvCxnSpPr>
        <p:spPr>
          <a:xfrm rot="16200000" flipH="1">
            <a:off x="5251396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0" idx="2"/>
            <a:endCxn id="124" idx="0"/>
          </p:cNvCxnSpPr>
          <p:nvPr/>
        </p:nvCxnSpPr>
        <p:spPr>
          <a:xfrm rot="16200000" flipH="1">
            <a:off x="5148089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96434" y="3211635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673417" y="230373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518898" y="2416634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350400" y="253870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91735" y="2650915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88858" y="3312129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75239" y="3412623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350401" y="3513117"/>
            <a:ext cx="1158833" cy="200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244281" y="3613611"/>
            <a:ext cx="1158833" cy="200988"/>
          </a:xfrm>
          <a:prstGeom prst="rect">
            <a:avLst/>
          </a:prstGeom>
          <a:solidFill>
            <a:srgbClr val="FFFF00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143" name="Elbow Connector 142"/>
          <p:cNvCxnSpPr>
            <a:endCxn id="138" idx="0"/>
          </p:cNvCxnSpPr>
          <p:nvPr/>
        </p:nvCxnSpPr>
        <p:spPr>
          <a:xfrm rot="5400000">
            <a:off x="7564445" y="2204492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endCxn id="137" idx="0"/>
          </p:cNvCxnSpPr>
          <p:nvPr/>
        </p:nvCxnSpPr>
        <p:spPr>
          <a:xfrm rot="5400000">
            <a:off x="7699881" y="2227722"/>
            <a:ext cx="540924" cy="81051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endCxn id="136" idx="0"/>
          </p:cNvCxnSpPr>
          <p:nvPr/>
        </p:nvCxnSpPr>
        <p:spPr>
          <a:xfrm rot="16200000" flipH="1">
            <a:off x="7845167" y="2163485"/>
            <a:ext cx="418849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35" idx="0"/>
          </p:cNvCxnSpPr>
          <p:nvPr/>
        </p:nvCxnSpPr>
        <p:spPr>
          <a:xfrm rot="16200000" flipH="1">
            <a:off x="7978874" y="2029779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8" idx="2"/>
            <a:endCxn id="134" idx="0"/>
          </p:cNvCxnSpPr>
          <p:nvPr/>
        </p:nvCxnSpPr>
        <p:spPr>
          <a:xfrm rot="16200000" flipH="1">
            <a:off x="7843635" y="2779419"/>
            <a:ext cx="359732" cy="50469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8" idx="2"/>
            <a:endCxn id="139" idx="0"/>
          </p:cNvCxnSpPr>
          <p:nvPr/>
        </p:nvCxnSpPr>
        <p:spPr>
          <a:xfrm rot="16200000" flipH="1">
            <a:off x="7739600" y="2883454"/>
            <a:ext cx="460226" cy="39712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8" idx="2"/>
            <a:endCxn id="140" idx="0"/>
          </p:cNvCxnSpPr>
          <p:nvPr/>
        </p:nvCxnSpPr>
        <p:spPr>
          <a:xfrm rot="16200000" flipH="1">
            <a:off x="7632544" y="2990511"/>
            <a:ext cx="560720" cy="283504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8" idx="2"/>
            <a:endCxn id="141" idx="0"/>
          </p:cNvCxnSpPr>
          <p:nvPr/>
        </p:nvCxnSpPr>
        <p:spPr>
          <a:xfrm rot="16200000" flipH="1">
            <a:off x="7519878" y="3103177"/>
            <a:ext cx="661214" cy="1586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8" idx="2"/>
            <a:endCxn id="142" idx="0"/>
          </p:cNvCxnSpPr>
          <p:nvPr/>
        </p:nvCxnSpPr>
        <p:spPr>
          <a:xfrm rot="16200000" flipH="1">
            <a:off x="7416571" y="3206484"/>
            <a:ext cx="761708" cy="5254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rved Up Arrow 151"/>
          <p:cNvSpPr/>
          <p:nvPr/>
        </p:nvSpPr>
        <p:spPr>
          <a:xfrm>
            <a:off x="1980990" y="3852378"/>
            <a:ext cx="5910020" cy="489167"/>
          </a:xfrm>
          <a:prstGeom prst="curved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4510528" y="1068081"/>
            <a:ext cx="0" cy="34681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509190" y="238985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314615" y="248199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Version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311593" y="18883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117018" y="198048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505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“Layered” Audits – End Goal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4507010"/>
              </p:ext>
            </p:extLst>
          </p:nvPr>
        </p:nvGraphicFramePr>
        <p:xfrm>
          <a:off x="460370" y="1477202"/>
          <a:ext cx="8288343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49"/>
                <a:gridCol w="1184049"/>
                <a:gridCol w="1184049"/>
                <a:gridCol w="1184049"/>
                <a:gridCol w="1184049"/>
                <a:gridCol w="1184049"/>
                <a:gridCol w="118404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Property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DEV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TEST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UAT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PreProd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PROD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MAINT</a:t>
                      </a:r>
                      <a:endParaRPr lang="sv-SE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IS</a:t>
                      </a:r>
                      <a:r>
                        <a:rPr lang="sv-SE" sz="1000" b="1" baseline="0" dirty="0" smtClean="0"/>
                        <a:t> Core Fix</a:t>
                      </a:r>
                      <a:endParaRPr lang="sv-S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JDBC Fix</a:t>
                      </a:r>
                      <a:endParaRPr lang="sv-S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Fix4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Fix11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Fix11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SPM Fix</a:t>
                      </a:r>
                      <a:endParaRPr lang="sv-S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Fix14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”   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Fix5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Node 01 = Fix7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Fix5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01 = ”    ”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Node 02 = ”    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...</a:t>
                      </a:r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60375" y="999259"/>
            <a:ext cx="5079813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dirty="0" smtClean="0">
                <a:solidFill>
                  <a:schemeClr val="accent2"/>
                </a:solidFill>
                <a:ea typeface="ＭＳ 明朝" pitchFamily="49" charset="-128"/>
              </a:rPr>
              <a:t>Fix Comparison – Per “Layer”</a:t>
            </a:r>
          </a:p>
        </p:txBody>
      </p:sp>
      <p:sp>
        <p:nvSpPr>
          <p:cNvPr id="68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2296858" y="3870348"/>
            <a:ext cx="5440964" cy="87838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Resulting in e.g.: </a:t>
            </a: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AutoNum type="arabicPeriod"/>
            </a:pP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“For all ESB instances, we need to apply IS Core Fix 11 to all but DEV”</a:t>
            </a: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Font typeface="Arial" charset="0"/>
              <a:buAutoNum type="arabicPeriod"/>
            </a:pPr>
            <a:r>
              <a:rPr lang="en-US" sz="1100" dirty="0">
                <a:solidFill>
                  <a:schemeClr val="accent2"/>
                </a:solidFill>
                <a:ea typeface="ＭＳ 明朝" pitchFamily="49" charset="-128"/>
              </a:rPr>
              <a:t>“We </a:t>
            </a: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also need </a:t>
            </a:r>
            <a:r>
              <a:rPr lang="en-US" sz="1100" dirty="0">
                <a:solidFill>
                  <a:schemeClr val="accent2"/>
                </a:solidFill>
                <a:ea typeface="ＭＳ 明朝" pitchFamily="49" charset="-128"/>
              </a:rPr>
              <a:t>to apply </a:t>
            </a: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JDBC Fix </a:t>
            </a:r>
            <a:r>
              <a:rPr lang="en-US" sz="1100" dirty="0">
                <a:solidFill>
                  <a:schemeClr val="accent2"/>
                </a:solidFill>
                <a:ea typeface="ＭＳ 明朝" pitchFamily="49" charset="-128"/>
              </a:rPr>
              <a:t>11 to </a:t>
            </a: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TEST nodes”</a:t>
            </a: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Font typeface="Arial" charset="0"/>
              <a:buAutoNum type="arabicPeriod"/>
            </a:pPr>
            <a:r>
              <a:rPr lang="en-US" sz="1100" dirty="0" smtClean="0">
                <a:solidFill>
                  <a:schemeClr val="accent2"/>
                </a:solidFill>
                <a:ea typeface="ＭＳ 明朝" pitchFamily="49" charset="-128"/>
              </a:rPr>
              <a:t>…</a:t>
            </a:r>
            <a:endParaRPr lang="en-US" sz="1100" dirty="0">
              <a:solidFill>
                <a:schemeClr val="accent2"/>
              </a:solidFill>
              <a:ea typeface="ＭＳ 明朝" pitchFamily="49" charset="-128"/>
            </a:endParaRPr>
          </a:p>
          <a:p>
            <a:pPr marL="342900" indent="-342900">
              <a:spcBef>
                <a:spcPct val="0"/>
              </a:spcBef>
              <a:spcAft>
                <a:spcPts val="300"/>
              </a:spcAft>
              <a:buAutoNum type="arabicPeriod"/>
            </a:pPr>
            <a:endParaRPr lang="en-US" sz="11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2348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“Layered” Audits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743815" y="1203576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Data</a:t>
            </a:r>
          </a:p>
        </p:txBody>
      </p:sp>
      <p:sp>
        <p:nvSpPr>
          <p:cNvPr id="45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55575" y="4139289"/>
            <a:ext cx="2533837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Runtime Properties</a:t>
            </a:r>
          </a:p>
        </p:txBody>
      </p:sp>
      <p:sp>
        <p:nvSpPr>
          <p:cNvPr id="26" name="TextBox 25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43814" y="1714841"/>
            <a:ext cx="1158833" cy="200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cxnSp>
        <p:nvCxnSpPr>
          <p:cNvPr id="27" name="Elbow Connector 26"/>
          <p:cNvCxnSpPr>
            <a:cxnSpLocks/>
            <a:stCxn id="8" idx="2"/>
            <a:endCxn id="26" idx="0"/>
          </p:cNvCxnSpPr>
          <p:nvPr>
            <p:custDataLst>
              <p:tags r:id="rId10"/>
            </p:custDataLst>
          </p:nvPr>
        </p:nvCxnSpPr>
        <p:spPr>
          <a:xfrm rot="5400000">
            <a:off x="1168094" y="1559702"/>
            <a:ext cx="310277" cy="1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247163" y="174486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1" name="TextBox 80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985780" y="222178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2" name="TextBox 81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31261" y="2334678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3" name="TextBox 8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62763" y="245675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4" name="TextBox 83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504098" y="2568959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Environment</a:t>
            </a:r>
          </a:p>
        </p:txBody>
      </p:sp>
      <p:sp>
        <p:nvSpPr>
          <p:cNvPr id="85" name="TextBox 84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139587" y="1845359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6" name="TextBox 8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025968" y="194585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7" name="TextBox 86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3901130" y="204634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88" name="TextBox 87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3795010" y="214684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89" name="Elbow Connector 88"/>
          <p:cNvCxnSpPr>
            <a:cxnSpLocks/>
            <a:endCxn id="84" idx="0"/>
          </p:cNvCxnSpPr>
          <p:nvPr>
            <p:custDataLst>
              <p:tags r:id="rId20"/>
            </p:custDataLst>
          </p:nvPr>
        </p:nvCxnSpPr>
        <p:spPr>
          <a:xfrm rot="5400000">
            <a:off x="876808" y="2122536"/>
            <a:ext cx="653130" cy="239716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  <a:endCxn id="83" idx="0"/>
          </p:cNvCxnSpPr>
          <p:nvPr>
            <p:custDataLst>
              <p:tags r:id="rId21"/>
            </p:custDataLst>
          </p:nvPr>
        </p:nvCxnSpPr>
        <p:spPr>
          <a:xfrm rot="5400000">
            <a:off x="1012245" y="2145765"/>
            <a:ext cx="540923" cy="8105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cxnSpLocks/>
            <a:endCxn id="82" idx="0"/>
          </p:cNvCxnSpPr>
          <p:nvPr>
            <p:custDataLst>
              <p:tags r:id="rId22"/>
            </p:custDataLst>
          </p:nvPr>
        </p:nvCxnSpPr>
        <p:spPr>
          <a:xfrm rot="16200000" flipH="1">
            <a:off x="1157529" y="2081529"/>
            <a:ext cx="418850" cy="8744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endCxn id="81" idx="0"/>
          </p:cNvCxnSpPr>
          <p:nvPr>
            <p:custDataLst>
              <p:tags r:id="rId23"/>
            </p:custDataLst>
          </p:nvPr>
        </p:nvCxnSpPr>
        <p:spPr>
          <a:xfrm rot="16200000" flipH="1">
            <a:off x="1291237" y="1947823"/>
            <a:ext cx="305954" cy="241966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97" idx="2"/>
            <a:endCxn id="80" idx="0"/>
          </p:cNvCxnSpPr>
          <p:nvPr>
            <p:custDataLst>
              <p:tags r:id="rId24"/>
            </p:custDataLst>
          </p:nvPr>
        </p:nvCxnSpPr>
        <p:spPr>
          <a:xfrm rot="16200000" flipH="1">
            <a:off x="4542527" y="1460812"/>
            <a:ext cx="362528" cy="20557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cxnSpLocks/>
            <a:stCxn id="97" idx="2"/>
            <a:endCxn id="85" idx="0"/>
          </p:cNvCxnSpPr>
          <p:nvPr>
            <p:custDataLst>
              <p:tags r:id="rId25"/>
            </p:custDataLst>
          </p:nvPr>
        </p:nvCxnSpPr>
        <p:spPr>
          <a:xfrm rot="16200000" flipH="1">
            <a:off x="4438492" y="1564847"/>
            <a:ext cx="463022" cy="9800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cxnSpLocks/>
            <a:stCxn id="97" idx="2"/>
            <a:endCxn id="86" idx="0"/>
          </p:cNvCxnSpPr>
          <p:nvPr>
            <p:custDataLst>
              <p:tags r:id="rId26"/>
            </p:custDataLst>
          </p:nvPr>
        </p:nvCxnSpPr>
        <p:spPr>
          <a:xfrm rot="5400000">
            <a:off x="4331436" y="1656287"/>
            <a:ext cx="563516" cy="1561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stCxn id="97" idx="2"/>
            <a:endCxn id="87" idx="0"/>
          </p:cNvCxnSpPr>
          <p:nvPr>
            <p:custDataLst>
              <p:tags r:id="rId27"/>
            </p:custDataLst>
          </p:nvPr>
        </p:nvCxnSpPr>
        <p:spPr>
          <a:xfrm rot="5400000">
            <a:off x="4218770" y="1644115"/>
            <a:ext cx="664010" cy="14045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cxnSpLocks/>
            <a:stCxn id="97" idx="2"/>
            <a:endCxn id="88" idx="0"/>
          </p:cNvCxnSpPr>
          <p:nvPr>
            <p:custDataLst>
              <p:tags r:id="rId28"/>
            </p:custDataLst>
          </p:nvPr>
        </p:nvCxnSpPr>
        <p:spPr>
          <a:xfrm rot="5400000">
            <a:off x="4115463" y="1641302"/>
            <a:ext cx="764504" cy="24657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"/>
          <p:cNvSpPr txBox="1">
            <a:spLocks noChangeArrowheads="1"/>
          </p:cNvSpPr>
          <p:nvPr>
            <p:custDataLst>
              <p:tags r:id="rId29"/>
            </p:custDataLst>
          </p:nvPr>
        </p:nvSpPr>
        <p:spPr>
          <a:xfrm>
            <a:off x="4169245" y="3410055"/>
            <a:ext cx="4644727" cy="93149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E.g. “DMZ_EG”	=&gt; Node 03, Node 07, Node 10, etc.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E.g. “ESB”	=&gt; 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01,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11,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22,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etc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E.g.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“MED”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	=&gt; 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04,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09,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Node </a:t>
            </a: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15, </a:t>
            </a:r>
            <a:r>
              <a:rPr lang="en-US" sz="1200" b="1" dirty="0">
                <a:solidFill>
                  <a:schemeClr val="accent2"/>
                </a:solidFill>
                <a:ea typeface="ＭＳ 明朝" pitchFamily="49" charset="-128"/>
              </a:rPr>
              <a:t>etc.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>
              <a:solidFill>
                <a:schemeClr val="accent2"/>
              </a:solidFill>
              <a:ea typeface="ＭＳ 明朝" pitchFamily="49" charset="-128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 smtClean="0">
              <a:solidFill>
                <a:schemeClr val="accent2"/>
              </a:solidFill>
              <a:ea typeface="ＭＳ 明朝" pitchFamily="49" charset="-128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 smtClean="0">
              <a:solidFill>
                <a:schemeClr val="accent2"/>
              </a:solidFill>
              <a:ea typeface="ＭＳ 明朝" pitchFamily="49" charset="-128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endParaRPr lang="en-US" sz="1200" b="1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sp>
        <p:nvSpPr>
          <p:cNvPr id="97" name="TextBox 96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3930166" y="1181349"/>
            <a:ext cx="1381672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Assertion Group 01</a:t>
            </a:r>
          </a:p>
        </p:txBody>
      </p:sp>
      <p:sp>
        <p:nvSpPr>
          <p:cNvPr id="106" name="Rectangle 3"/>
          <p:cNvSpPr txBox="1">
            <a:spLocks noChangeArrowheads="1"/>
          </p:cNvSpPr>
          <p:nvPr>
            <p:custDataLst>
              <p:tags r:id="rId31"/>
            </p:custDataLst>
          </p:nvPr>
        </p:nvSpPr>
        <p:spPr>
          <a:xfrm>
            <a:off x="4057843" y="2892186"/>
            <a:ext cx="4521289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Assertion Group = Layer</a:t>
            </a:r>
          </a:p>
        </p:txBody>
      </p:sp>
      <p:sp>
        <p:nvSpPr>
          <p:cNvPr id="153" name="TextBox 152"/>
          <p:cNvSpPr txBox="1">
            <a:spLocks/>
          </p:cNvSpPr>
          <p:nvPr>
            <p:custDataLst>
              <p:tags r:id="rId32"/>
            </p:custDataLst>
          </p:nvPr>
        </p:nvSpPr>
        <p:spPr>
          <a:xfrm>
            <a:off x="5841860" y="175101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4" name="TextBox 153"/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5734284" y="185150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5" name="TextBox 154"/>
          <p:cNvSpPr txBox="1">
            <a:spLocks/>
          </p:cNvSpPr>
          <p:nvPr>
            <p:custDataLst>
              <p:tags r:id="rId34"/>
            </p:custDataLst>
          </p:nvPr>
        </p:nvSpPr>
        <p:spPr>
          <a:xfrm>
            <a:off x="5620665" y="1952001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6" name="TextBox 155"/>
          <p:cNvSpPr txBox="1">
            <a:spLocks/>
          </p:cNvSpPr>
          <p:nvPr>
            <p:custDataLst>
              <p:tags r:id="rId35"/>
            </p:custDataLst>
          </p:nvPr>
        </p:nvSpPr>
        <p:spPr>
          <a:xfrm>
            <a:off x="5495827" y="205249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57" name="TextBox 156"/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5389707" y="2152989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58" name="Elbow Connector 157"/>
          <p:cNvCxnSpPr>
            <a:cxnSpLocks/>
            <a:stCxn id="163" idx="2"/>
            <a:endCxn id="153" idx="0"/>
          </p:cNvCxnSpPr>
          <p:nvPr>
            <p:custDataLst>
              <p:tags r:id="rId37"/>
            </p:custDataLst>
          </p:nvPr>
        </p:nvCxnSpPr>
        <p:spPr>
          <a:xfrm rot="16200000" flipH="1">
            <a:off x="6137224" y="1466960"/>
            <a:ext cx="362528" cy="20557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cxnSpLocks/>
            <a:stCxn id="163" idx="2"/>
            <a:endCxn id="154" idx="0"/>
          </p:cNvCxnSpPr>
          <p:nvPr>
            <p:custDataLst>
              <p:tags r:id="rId38"/>
            </p:custDataLst>
          </p:nvPr>
        </p:nvCxnSpPr>
        <p:spPr>
          <a:xfrm rot="16200000" flipH="1">
            <a:off x="6033189" y="1570995"/>
            <a:ext cx="463022" cy="9800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cxnSpLocks/>
            <a:stCxn id="163" idx="2"/>
            <a:endCxn id="155" idx="0"/>
          </p:cNvCxnSpPr>
          <p:nvPr>
            <p:custDataLst>
              <p:tags r:id="rId39"/>
            </p:custDataLst>
          </p:nvPr>
        </p:nvCxnSpPr>
        <p:spPr>
          <a:xfrm rot="5400000">
            <a:off x="5926133" y="1662435"/>
            <a:ext cx="563516" cy="1561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cxnSpLocks/>
            <a:stCxn id="163" idx="2"/>
            <a:endCxn id="156" idx="0"/>
          </p:cNvCxnSpPr>
          <p:nvPr>
            <p:custDataLst>
              <p:tags r:id="rId40"/>
            </p:custDataLst>
          </p:nvPr>
        </p:nvCxnSpPr>
        <p:spPr>
          <a:xfrm rot="5400000">
            <a:off x="5813467" y="1650263"/>
            <a:ext cx="664010" cy="14045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stCxn id="163" idx="2"/>
            <a:endCxn id="157" idx="0"/>
          </p:cNvCxnSpPr>
          <p:nvPr>
            <p:custDataLst>
              <p:tags r:id="rId41"/>
            </p:custDataLst>
          </p:nvPr>
        </p:nvCxnSpPr>
        <p:spPr>
          <a:xfrm rot="5400000">
            <a:off x="5710160" y="1647450"/>
            <a:ext cx="764504" cy="24657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>
            <a:spLocks/>
          </p:cNvSpPr>
          <p:nvPr>
            <p:custDataLst>
              <p:tags r:id="rId42"/>
            </p:custDataLst>
          </p:nvPr>
        </p:nvSpPr>
        <p:spPr>
          <a:xfrm>
            <a:off x="5524863" y="1187497"/>
            <a:ext cx="1381672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Assertion Group 2</a:t>
            </a:r>
          </a:p>
        </p:txBody>
      </p:sp>
      <p:sp>
        <p:nvSpPr>
          <p:cNvPr id="164" name="TextBox 163"/>
          <p:cNvSpPr txBox="1">
            <a:spLocks/>
          </p:cNvSpPr>
          <p:nvPr>
            <p:custDataLst>
              <p:tags r:id="rId43"/>
            </p:custDataLst>
          </p:nvPr>
        </p:nvSpPr>
        <p:spPr>
          <a:xfrm>
            <a:off x="949296" y="310222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5" name="TextBox 164"/>
          <p:cNvSpPr txBox="1">
            <a:spLocks/>
          </p:cNvSpPr>
          <p:nvPr>
            <p:custDataLst>
              <p:tags r:id="rId44"/>
            </p:custDataLst>
          </p:nvPr>
        </p:nvSpPr>
        <p:spPr>
          <a:xfrm>
            <a:off x="841720" y="3202719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6" name="TextBox 165"/>
          <p:cNvSpPr txBox="1">
            <a:spLocks/>
          </p:cNvSpPr>
          <p:nvPr>
            <p:custDataLst>
              <p:tags r:id="rId45"/>
            </p:custDataLst>
          </p:nvPr>
        </p:nvSpPr>
        <p:spPr>
          <a:xfrm>
            <a:off x="728101" y="330321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7" name="TextBox 166"/>
          <p:cNvSpPr txBox="1">
            <a:spLocks/>
          </p:cNvSpPr>
          <p:nvPr>
            <p:custDataLst>
              <p:tags r:id="rId46"/>
            </p:custDataLst>
          </p:nvPr>
        </p:nvSpPr>
        <p:spPr>
          <a:xfrm>
            <a:off x="603263" y="340370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68" name="TextBox 167"/>
          <p:cNvSpPr txBox="1">
            <a:spLocks/>
          </p:cNvSpPr>
          <p:nvPr>
            <p:custDataLst>
              <p:tags r:id="rId47"/>
            </p:custDataLst>
          </p:nvPr>
        </p:nvSpPr>
        <p:spPr>
          <a:xfrm>
            <a:off x="497143" y="3504201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69" name="Elbow Connector 168"/>
          <p:cNvCxnSpPr>
            <a:cxnSpLocks/>
            <a:stCxn id="84" idx="2"/>
            <a:endCxn id="164" idx="0"/>
          </p:cNvCxnSpPr>
          <p:nvPr>
            <p:custDataLst>
              <p:tags r:id="rId48"/>
            </p:custDataLst>
          </p:nvPr>
        </p:nvCxnSpPr>
        <p:spPr>
          <a:xfrm rot="16200000" flipH="1">
            <a:off x="1139975" y="2713487"/>
            <a:ext cx="332278" cy="44519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cxnSpLocks/>
            <a:stCxn id="84" idx="2"/>
            <a:endCxn id="165" idx="0"/>
          </p:cNvCxnSpPr>
          <p:nvPr>
            <p:custDataLst>
              <p:tags r:id="rId49"/>
            </p:custDataLst>
          </p:nvPr>
        </p:nvCxnSpPr>
        <p:spPr>
          <a:xfrm rot="16200000" flipH="1">
            <a:off x="1035940" y="2817522"/>
            <a:ext cx="432772" cy="33762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cxnSpLocks/>
            <a:stCxn id="84" idx="2"/>
            <a:endCxn id="166" idx="0"/>
          </p:cNvCxnSpPr>
          <p:nvPr>
            <p:custDataLst>
              <p:tags r:id="rId50"/>
            </p:custDataLst>
          </p:nvPr>
        </p:nvCxnSpPr>
        <p:spPr>
          <a:xfrm rot="16200000" flipH="1">
            <a:off x="928883" y="2924578"/>
            <a:ext cx="533266" cy="224003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cxnSpLocks/>
            <a:stCxn id="84" idx="2"/>
            <a:endCxn id="167" idx="0"/>
          </p:cNvCxnSpPr>
          <p:nvPr>
            <p:custDataLst>
              <p:tags r:id="rId51"/>
            </p:custDataLst>
          </p:nvPr>
        </p:nvCxnSpPr>
        <p:spPr>
          <a:xfrm rot="16200000" flipH="1">
            <a:off x="816217" y="3037244"/>
            <a:ext cx="633760" cy="9916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cxnSpLocks/>
            <a:stCxn id="84" idx="2"/>
            <a:endCxn id="168" idx="0"/>
          </p:cNvCxnSpPr>
          <p:nvPr>
            <p:custDataLst>
              <p:tags r:id="rId52"/>
            </p:custDataLst>
          </p:nvPr>
        </p:nvCxnSpPr>
        <p:spPr>
          <a:xfrm rot="5400000">
            <a:off x="712911" y="3133597"/>
            <a:ext cx="734254" cy="695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>
            <a:spLocks/>
          </p:cNvSpPr>
          <p:nvPr>
            <p:custDataLst>
              <p:tags r:id="rId53"/>
            </p:custDataLst>
          </p:nvPr>
        </p:nvSpPr>
        <p:spPr>
          <a:xfrm>
            <a:off x="7876424" y="1751013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5" name="TextBox 174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7768848" y="1851507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6" name="TextBox 175"/>
          <p:cNvSpPr txBox="1">
            <a:spLocks/>
          </p:cNvSpPr>
          <p:nvPr>
            <p:custDataLst>
              <p:tags r:id="rId55"/>
            </p:custDataLst>
          </p:nvPr>
        </p:nvSpPr>
        <p:spPr>
          <a:xfrm>
            <a:off x="7655229" y="1952001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56"/>
            </p:custDataLst>
          </p:nvPr>
        </p:nvSpPr>
        <p:spPr>
          <a:xfrm>
            <a:off x="7530391" y="2052495"/>
            <a:ext cx="1158833" cy="20098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78" name="TextBox 177"/>
          <p:cNvSpPr txBox="1">
            <a:spLocks/>
          </p:cNvSpPr>
          <p:nvPr>
            <p:custDataLst>
              <p:tags r:id="rId57"/>
            </p:custDataLst>
          </p:nvPr>
        </p:nvSpPr>
        <p:spPr>
          <a:xfrm>
            <a:off x="7424271" y="2152989"/>
            <a:ext cx="1158833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cxnSp>
        <p:nvCxnSpPr>
          <p:cNvPr id="179" name="Elbow Connector 178"/>
          <p:cNvCxnSpPr>
            <a:cxnSpLocks/>
            <a:stCxn id="184" idx="2"/>
            <a:endCxn id="174" idx="0"/>
          </p:cNvCxnSpPr>
          <p:nvPr>
            <p:custDataLst>
              <p:tags r:id="rId58"/>
            </p:custDataLst>
          </p:nvPr>
        </p:nvCxnSpPr>
        <p:spPr>
          <a:xfrm rot="16200000" flipH="1">
            <a:off x="8171788" y="1466960"/>
            <a:ext cx="362528" cy="205578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cxnSpLocks/>
            <a:stCxn id="184" idx="2"/>
            <a:endCxn id="175" idx="0"/>
          </p:cNvCxnSpPr>
          <p:nvPr>
            <p:custDataLst>
              <p:tags r:id="rId59"/>
            </p:custDataLst>
          </p:nvPr>
        </p:nvCxnSpPr>
        <p:spPr>
          <a:xfrm rot="16200000" flipH="1">
            <a:off x="8067753" y="1570995"/>
            <a:ext cx="463022" cy="98002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cxnSpLocks/>
            <a:stCxn id="184" idx="2"/>
            <a:endCxn id="176" idx="0"/>
          </p:cNvCxnSpPr>
          <p:nvPr>
            <p:custDataLst>
              <p:tags r:id="rId60"/>
            </p:custDataLst>
          </p:nvPr>
        </p:nvCxnSpPr>
        <p:spPr>
          <a:xfrm rot="5400000">
            <a:off x="7960697" y="1662435"/>
            <a:ext cx="563516" cy="15617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cxnSpLocks/>
            <a:stCxn id="184" idx="2"/>
            <a:endCxn id="177" idx="0"/>
          </p:cNvCxnSpPr>
          <p:nvPr>
            <p:custDataLst>
              <p:tags r:id="rId61"/>
            </p:custDataLst>
          </p:nvPr>
        </p:nvCxnSpPr>
        <p:spPr>
          <a:xfrm rot="5400000">
            <a:off x="7848031" y="1650263"/>
            <a:ext cx="664010" cy="140455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cxnSpLocks/>
            <a:stCxn id="184" idx="2"/>
            <a:endCxn id="178" idx="0"/>
          </p:cNvCxnSpPr>
          <p:nvPr>
            <p:custDataLst>
              <p:tags r:id="rId62"/>
            </p:custDataLst>
          </p:nvPr>
        </p:nvCxnSpPr>
        <p:spPr>
          <a:xfrm rot="5400000">
            <a:off x="7744724" y="1647450"/>
            <a:ext cx="764504" cy="24657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7559427" y="1187497"/>
            <a:ext cx="1381672" cy="200988"/>
          </a:xfrm>
          <a:prstGeom prst="rect">
            <a:avLst/>
          </a:prstGeom>
          <a:ln w="31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Assertion Group 2</a:t>
            </a:r>
          </a:p>
        </p:txBody>
      </p:sp>
      <p:sp>
        <p:nvSpPr>
          <p:cNvPr id="185" name="Rectangle 3"/>
          <p:cNvSpPr txBox="1">
            <a:spLocks noChangeArrowheads="1"/>
          </p:cNvSpPr>
          <p:nvPr>
            <p:custDataLst>
              <p:tags r:id="rId64"/>
            </p:custDataLst>
          </p:nvPr>
        </p:nvSpPr>
        <p:spPr>
          <a:xfrm>
            <a:off x="6854536" y="1087203"/>
            <a:ext cx="883519" cy="38927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b="1" dirty="0" smtClean="0">
                <a:solidFill>
                  <a:schemeClr val="accent2"/>
                </a:solidFill>
                <a:ea typeface="ＭＳ 明朝" pitchFamily="49" charset="-128"/>
              </a:rPr>
              <a:t>…</a:t>
            </a:r>
          </a:p>
        </p:txBody>
      </p:sp>
      <p:sp>
        <p:nvSpPr>
          <p:cNvPr id="25" name="Plus 24"/>
          <p:cNvSpPr>
            <a:spLocks/>
          </p:cNvSpPr>
          <p:nvPr>
            <p:custDataLst>
              <p:tags r:id="rId65"/>
            </p:custDataLst>
          </p:nvPr>
        </p:nvSpPr>
        <p:spPr>
          <a:xfrm>
            <a:off x="2566467" y="1913305"/>
            <a:ext cx="829876" cy="817944"/>
          </a:xfrm>
          <a:prstGeom prst="mathPlus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90513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lowchart: Magnetic Disk 107"/>
          <p:cNvSpPr/>
          <p:nvPr/>
        </p:nvSpPr>
        <p:spPr>
          <a:xfrm>
            <a:off x="3879684" y="3420969"/>
            <a:ext cx="1111389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Extracted Data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843896" y="3421159"/>
            <a:ext cx="1217242" cy="588288"/>
          </a:xfrm>
          <a:prstGeom prst="flowChartInternalStorag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nodes</a:t>
            </a:r>
          </a:p>
        </p:txBody>
      </p:sp>
      <p:sp>
        <p:nvSpPr>
          <p:cNvPr id="62" name="Flowchart: Internal Storage 61"/>
          <p:cNvSpPr/>
          <p:nvPr/>
        </p:nvSpPr>
        <p:spPr>
          <a:xfrm>
            <a:off x="2348072" y="3421159"/>
            <a:ext cx="1217242" cy="588288"/>
          </a:xfrm>
          <a:prstGeom prst="flowChartInternalStorag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extract</a:t>
            </a:r>
          </a:p>
        </p:txBody>
      </p:sp>
      <p:sp>
        <p:nvSpPr>
          <p:cNvPr id="64" name="Flowchart: Internal Storage 63"/>
          <p:cNvSpPr/>
          <p:nvPr/>
        </p:nvSpPr>
        <p:spPr>
          <a:xfrm>
            <a:off x="5301414" y="3421159"/>
            <a:ext cx="1217242" cy="588288"/>
          </a:xfrm>
          <a:prstGeom prst="flowChartInternalStorag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audit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6826246" y="3420969"/>
            <a:ext cx="1111389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Output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843895" y="3421160"/>
            <a:ext cx="1217243" cy="588287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chemeClr val="accent2"/>
                </a:solidFill>
                <a:ea typeface="ＭＳ 明朝" pitchFamily="49" charset="-128"/>
              </a:rPr>
              <a:t>Template</a:t>
            </a:r>
          </a:p>
        </p:txBody>
      </p:sp>
      <p:sp>
        <p:nvSpPr>
          <p:cNvPr id="121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348072" y="3421160"/>
            <a:ext cx="1217243" cy="588287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chemeClr val="accent2"/>
                </a:solidFill>
                <a:ea typeface="ＭＳ 明朝" pitchFamily="49" charset="-128"/>
              </a:rPr>
              <a:t>Template</a:t>
            </a:r>
          </a:p>
        </p:txBody>
      </p:sp>
      <p:sp>
        <p:nvSpPr>
          <p:cNvPr id="122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5301414" y="3421160"/>
            <a:ext cx="1217243" cy="588287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chemeClr val="accent2"/>
                </a:solidFill>
                <a:ea typeface="ＭＳ 明朝" pitchFamily="49" charset="-128"/>
              </a:rPr>
              <a:t>Template</a:t>
            </a:r>
          </a:p>
        </p:txBody>
      </p:sp>
      <p:sp>
        <p:nvSpPr>
          <p:cNvPr id="124" name="Flowchart: Magnetic Disk 123"/>
          <p:cNvSpPr/>
          <p:nvPr/>
        </p:nvSpPr>
        <p:spPr>
          <a:xfrm>
            <a:off x="3869916" y="3421160"/>
            <a:ext cx="1121157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i="1" dirty="0" smtClean="0">
                <a:solidFill>
                  <a:schemeClr val="accent2"/>
                </a:solidFill>
                <a:ea typeface="ＭＳ 明朝" pitchFamily="49" charset="-128"/>
              </a:rPr>
              <a:t>Empty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Flowchart: Magnetic Disk 124"/>
          <p:cNvSpPr/>
          <p:nvPr/>
        </p:nvSpPr>
        <p:spPr>
          <a:xfrm>
            <a:off x="6816478" y="3421160"/>
            <a:ext cx="1121157" cy="597223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i="1" dirty="0">
                <a:solidFill>
                  <a:schemeClr val="accent2"/>
                </a:solidFill>
                <a:ea typeface="ＭＳ 明朝" pitchFamily="49" charset="-128"/>
              </a:rPr>
              <a:t>Empty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82266" y="1052712"/>
            <a:ext cx="4336391" cy="181343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Integration Server (Administration)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 Assets</a:t>
            </a:r>
            <a:endParaRPr lang="de-DE" sz="2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 smtClean="0"/>
              <a:t>Code &amp;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327187" y="1390809"/>
            <a:ext cx="2220686" cy="1252499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Package </a:t>
            </a:r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1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3879684" y="4018193"/>
            <a:ext cx="1111389" cy="29914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Property Info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634224" y="1726968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Flow Code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634223" y="1983870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JavaCode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634224" y="2249483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UI Code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652877" y="1861143"/>
            <a:ext cx="656859" cy="322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3rd Party Libs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348072" y="1882474"/>
            <a:ext cx="800721" cy="280068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IS Libs</a:t>
            </a:r>
          </a:p>
        </p:txBody>
      </p:sp>
      <p:cxnSp>
        <p:nvCxnSpPr>
          <p:cNvPr id="59" name="Straight Connector 58"/>
          <p:cNvCxnSpPr>
            <a:stCxn id="51" idx="3"/>
            <a:endCxn id="55" idx="1"/>
          </p:cNvCxnSpPr>
          <p:nvPr/>
        </p:nvCxnSpPr>
        <p:spPr>
          <a:xfrm flipV="1">
            <a:off x="3148793" y="2017059"/>
            <a:ext cx="178394" cy="5449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843896" y="4018192"/>
            <a:ext cx="1217243" cy="37707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Server Endpoints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Credentials</a:t>
            </a:r>
          </a:p>
        </p:txBody>
      </p:sp>
      <p:sp>
        <p:nvSpPr>
          <p:cNvPr id="63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2348072" y="4018193"/>
            <a:ext cx="1217243" cy="3770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Which nodes</a:t>
            </a:r>
          </a:p>
        </p:txBody>
      </p:sp>
      <p:sp>
        <p:nvSpPr>
          <p:cNvPr id="6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5301415" y="4018192"/>
            <a:ext cx="1217242" cy="37707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What to compare</a:t>
            </a:r>
          </a:p>
        </p:txBody>
      </p:sp>
      <p:sp>
        <p:nvSpPr>
          <p:cNvPr id="71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826246" y="4018193"/>
            <a:ext cx="1111389" cy="3770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Html reports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sz="800" dirty="0" smtClean="0">
                <a:solidFill>
                  <a:schemeClr val="accent2"/>
                </a:solidFill>
                <a:ea typeface="ＭＳ 明朝" pitchFamily="49" charset="-128"/>
              </a:rPr>
              <a:t>Excel Reports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endParaRPr lang="en-US" sz="8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cxnSp>
        <p:nvCxnSpPr>
          <p:cNvPr id="11" name="Elbow Connector 10"/>
          <p:cNvCxnSpPr>
            <a:stCxn id="55" idx="2"/>
            <a:endCxn id="9" idx="0"/>
          </p:cNvCxnSpPr>
          <p:nvPr/>
        </p:nvCxnSpPr>
        <p:spPr>
          <a:xfrm rot="5400000">
            <a:off x="2556099" y="1539727"/>
            <a:ext cx="777851" cy="2985013"/>
          </a:xfrm>
          <a:prstGeom prst="bentConnector3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5" idx="2"/>
            <a:endCxn id="62" idx="0"/>
          </p:cNvCxnSpPr>
          <p:nvPr/>
        </p:nvCxnSpPr>
        <p:spPr>
          <a:xfrm rot="5400000">
            <a:off x="3308187" y="2291815"/>
            <a:ext cx="777851" cy="1480837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2"/>
            <a:endCxn id="108" idx="1"/>
          </p:cNvCxnSpPr>
          <p:nvPr/>
        </p:nvCxnSpPr>
        <p:spPr>
          <a:xfrm rot="5400000">
            <a:off x="4047625" y="3031063"/>
            <a:ext cx="777661" cy="2151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5" idx="2"/>
            <a:endCxn id="64" idx="0"/>
          </p:cNvCxnSpPr>
          <p:nvPr/>
        </p:nvCxnSpPr>
        <p:spPr>
          <a:xfrm rot="16200000" flipH="1">
            <a:off x="4784857" y="2295980"/>
            <a:ext cx="777851" cy="1472505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5" idx="2"/>
            <a:endCxn id="67" idx="1"/>
          </p:cNvCxnSpPr>
          <p:nvPr/>
        </p:nvCxnSpPr>
        <p:spPr>
          <a:xfrm rot="16200000" flipH="1">
            <a:off x="5520905" y="1559932"/>
            <a:ext cx="777661" cy="2944411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704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9" grpId="0" animBg="1"/>
      <p:bldP spid="62" grpId="0" animBg="1"/>
      <p:bldP spid="64" grpId="0" animBg="1"/>
      <p:bldP spid="67" grpId="0" animBg="1"/>
      <p:bldP spid="120" grpId="0" animBg="1"/>
      <p:bldP spid="121" grpId="0" animBg="1"/>
      <p:bldP spid="122" grpId="0" animBg="1"/>
      <p:bldP spid="124" grpId="0" animBg="1"/>
      <p:bldP spid="125" grpId="0" animBg="1"/>
      <p:bldP spid="91" grpId="0"/>
      <p:bldP spid="61" grpId="0"/>
      <p:bldP spid="63" grpId="0"/>
      <p:bldP spid="65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5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“CM” Activities</a:t>
            </a:r>
            <a:endParaRPr lang="en-US" dirty="0"/>
          </a:p>
        </p:txBody>
      </p:sp>
      <p:pic>
        <p:nvPicPr>
          <p:cNvPr id="23" name="Grafik 6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54" y="2692493"/>
            <a:ext cx="219782" cy="219782"/>
          </a:xfrm>
          <a:prstGeom prst="rect">
            <a:avLst/>
          </a:prstGeom>
        </p:spPr>
      </p:pic>
      <p:sp>
        <p:nvSpPr>
          <p:cNvPr id="25" name="Up Arrow 2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15454" y="2413011"/>
            <a:ext cx="139806" cy="16173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209581" y="2954649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Config Properties</a:t>
            </a:r>
          </a:p>
        </p:txBody>
      </p:sp>
      <p:sp>
        <p:nvSpPr>
          <p:cNvPr id="29" name="Cloud Callout 28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3440350" y="766799"/>
            <a:ext cx="3398467" cy="559216"/>
          </a:xfrm>
          <a:prstGeom prst="cloudCallout">
            <a:avLst>
              <a:gd name="adj1" fmla="val -26329"/>
              <a:gd name="adj2" fmla="val 4162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Runtime Environment</a:t>
            </a:r>
          </a:p>
        </p:txBody>
      </p:sp>
      <p:pic>
        <p:nvPicPr>
          <p:cNvPr id="30" name="Grafik 15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5" y="1681446"/>
            <a:ext cx="400821" cy="400821"/>
          </a:xfrm>
          <a:prstGeom prst="rect">
            <a:avLst/>
          </a:prstGeom>
        </p:spPr>
      </p:pic>
      <p:pic>
        <p:nvPicPr>
          <p:cNvPr id="31" name="Grafik 15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7" y="1681446"/>
            <a:ext cx="410779" cy="400821"/>
          </a:xfrm>
          <a:prstGeom prst="rect">
            <a:avLst/>
          </a:prstGeom>
        </p:spPr>
      </p:pic>
      <p:pic>
        <p:nvPicPr>
          <p:cNvPr id="32" name="Grafik 99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36" y="1681736"/>
            <a:ext cx="694038" cy="694038"/>
          </a:xfrm>
          <a:prstGeom prst="rect">
            <a:avLst/>
          </a:prstGeom>
        </p:spPr>
      </p:pic>
      <p:sp>
        <p:nvSpPr>
          <p:cNvPr id="33" name="TextBox 3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2228307" y="1558336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Installations</a:t>
            </a:r>
          </a:p>
        </p:txBody>
      </p:sp>
      <p:pic>
        <p:nvPicPr>
          <p:cNvPr id="34" name="Grafik 66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29" y="2692493"/>
            <a:ext cx="219782" cy="219782"/>
          </a:xfrm>
          <a:prstGeom prst="rect">
            <a:avLst/>
          </a:prstGeom>
        </p:spPr>
      </p:pic>
      <p:sp>
        <p:nvSpPr>
          <p:cNvPr id="35" name="Up Arrow 34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4119429" y="2413011"/>
            <a:ext cx="139806" cy="16173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3713556" y="2954649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Config Properties</a:t>
            </a:r>
          </a:p>
        </p:txBody>
      </p:sp>
      <p:pic>
        <p:nvPicPr>
          <p:cNvPr id="37" name="Grafik 99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11" y="1681736"/>
            <a:ext cx="694038" cy="694038"/>
          </a:xfrm>
          <a:prstGeom prst="rect">
            <a:avLst/>
          </a:prstGeom>
        </p:spPr>
      </p:pic>
      <p:sp>
        <p:nvSpPr>
          <p:cNvPr id="38" name="TextBox 37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3732282" y="1558336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Configurations</a:t>
            </a:r>
          </a:p>
        </p:txBody>
      </p:sp>
      <p:pic>
        <p:nvPicPr>
          <p:cNvPr id="39" name="Grafik 66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45" y="2692493"/>
            <a:ext cx="219782" cy="219782"/>
          </a:xfrm>
          <a:prstGeom prst="rect">
            <a:avLst/>
          </a:prstGeom>
        </p:spPr>
      </p:pic>
      <p:sp>
        <p:nvSpPr>
          <p:cNvPr id="40" name="Up Arrow 39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5734045" y="2413011"/>
            <a:ext cx="139806" cy="16173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5328172" y="2954649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Config Properties</a:t>
            </a:r>
          </a:p>
        </p:txBody>
      </p:sp>
      <p:pic>
        <p:nvPicPr>
          <p:cNvPr id="42" name="Grafik 99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7" y="1681736"/>
            <a:ext cx="694038" cy="694038"/>
          </a:xfrm>
          <a:prstGeom prst="rect">
            <a:avLst/>
          </a:prstGeom>
        </p:spPr>
      </p:pic>
      <p:sp>
        <p:nvSpPr>
          <p:cNvPr id="43" name="TextBox 42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5346898" y="1558336"/>
            <a:ext cx="92689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Deployments</a:t>
            </a:r>
          </a:p>
        </p:txBody>
      </p:sp>
      <p:pic>
        <p:nvPicPr>
          <p:cNvPr id="47" name="Grafik 994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05817" y="1681732"/>
            <a:ext cx="724930" cy="694039"/>
          </a:xfrm>
          <a:prstGeom prst="rect">
            <a:avLst/>
          </a:prstGeom>
        </p:spPr>
      </p:pic>
      <p:sp>
        <p:nvSpPr>
          <p:cNvPr id="48" name="TextBox 47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7133211" y="1558335"/>
            <a:ext cx="136694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b="1" cap="small" dirty="0" smtClean="0">
                <a:solidFill>
                  <a:schemeClr val="bg2">
                    <a:lumMod val="75000"/>
                  </a:schemeClr>
                </a:solidFill>
              </a:rPr>
              <a:t>Auditing &amp; Verifications</a:t>
            </a:r>
          </a:p>
        </p:txBody>
      </p:sp>
      <p:cxnSp>
        <p:nvCxnSpPr>
          <p:cNvPr id="6" name="Straight Connector 5"/>
          <p:cNvCxnSpPr>
            <a:cxnSpLocks/>
            <a:stCxn id="33" idx="0"/>
            <a:endCxn id="29" idx="0"/>
          </p:cNvCxnSpPr>
          <p:nvPr>
            <p:custDataLst>
              <p:tags r:id="rId26"/>
            </p:custDataLst>
          </p:nvPr>
        </p:nvCxnSpPr>
        <p:spPr>
          <a:xfrm flipV="1">
            <a:off x="2691752" y="1046407"/>
            <a:ext cx="759140" cy="5119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8" idx="0"/>
            <a:endCxn id="29" idx="4"/>
          </p:cNvCxnSpPr>
          <p:nvPr>
            <p:custDataLst>
              <p:tags r:id="rId27"/>
            </p:custDataLst>
          </p:nvPr>
        </p:nvCxnSpPr>
        <p:spPr>
          <a:xfrm flipV="1">
            <a:off x="4195727" y="1279186"/>
            <a:ext cx="49074" cy="27915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43" idx="0"/>
          </p:cNvCxnSpPr>
          <p:nvPr>
            <p:custDataLst>
              <p:tags r:id="rId28"/>
            </p:custDataLst>
          </p:nvPr>
        </p:nvCxnSpPr>
        <p:spPr>
          <a:xfrm flipH="1" flipV="1">
            <a:off x="5734045" y="1326016"/>
            <a:ext cx="76298" cy="2323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  <a:stCxn id="48" idx="0"/>
            <a:endCxn id="29" idx="2"/>
          </p:cNvCxnSpPr>
          <p:nvPr>
            <p:custDataLst>
              <p:tags r:id="rId29"/>
            </p:custDataLst>
          </p:nvPr>
        </p:nvCxnSpPr>
        <p:spPr>
          <a:xfrm flipH="1" flipV="1">
            <a:off x="6835985" y="1046407"/>
            <a:ext cx="980696" cy="51192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448430" y="2100157"/>
            <a:ext cx="926890" cy="9951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Consultants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Operations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Testers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Developers</a:t>
            </a:r>
            <a:endParaRPr lang="sv-SE" sz="800" cap="small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Mainteance Admins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800" cap="small" dirty="0" smtClean="0">
                <a:solidFill>
                  <a:schemeClr val="bg2">
                    <a:lumMod val="75000"/>
                  </a:schemeClr>
                </a:solidFill>
              </a:rPr>
              <a:t>3rd Level support</a:t>
            </a:r>
          </a:p>
        </p:txBody>
      </p:sp>
      <p:sp>
        <p:nvSpPr>
          <p:cNvPr id="59" name="Up Arrow 58"/>
          <p:cNvSpPr>
            <a:spLocks/>
          </p:cNvSpPr>
          <p:nvPr>
            <p:custDataLst>
              <p:tags r:id="rId31"/>
            </p:custDataLst>
          </p:nvPr>
        </p:nvSpPr>
        <p:spPr>
          <a:xfrm rot="10800000">
            <a:off x="2581582" y="3169122"/>
            <a:ext cx="182888" cy="2059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60" name="Up Arrow 59"/>
          <p:cNvSpPr>
            <a:spLocks/>
          </p:cNvSpPr>
          <p:nvPr>
            <p:custDataLst>
              <p:tags r:id="rId32"/>
            </p:custDataLst>
          </p:nvPr>
        </p:nvSpPr>
        <p:spPr>
          <a:xfrm rot="10800000">
            <a:off x="4104283" y="3169122"/>
            <a:ext cx="182888" cy="2059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61" name="Up Arrow 60"/>
          <p:cNvSpPr>
            <a:spLocks/>
          </p:cNvSpPr>
          <p:nvPr>
            <p:custDataLst>
              <p:tags r:id="rId33"/>
            </p:custDataLst>
          </p:nvPr>
        </p:nvSpPr>
        <p:spPr>
          <a:xfrm rot="10800000">
            <a:off x="5734462" y="3169122"/>
            <a:ext cx="182888" cy="2059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pic>
        <p:nvPicPr>
          <p:cNvPr id="62" name="Grafik 1245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59" y="3466970"/>
            <a:ext cx="807823" cy="807823"/>
          </a:xfrm>
          <a:prstGeom prst="rect">
            <a:avLst/>
          </a:prstGeom>
        </p:spPr>
      </p:pic>
      <p:sp>
        <p:nvSpPr>
          <p:cNvPr id="64" name="TextBox 63"/>
          <p:cNvSpPr txBox="1">
            <a:spLocks/>
          </p:cNvSpPr>
          <p:nvPr>
            <p:custDataLst>
              <p:tags r:id="rId35"/>
            </p:custDataLst>
          </p:nvPr>
        </p:nvSpPr>
        <p:spPr>
          <a:xfrm>
            <a:off x="3550789" y="4342724"/>
            <a:ext cx="13669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200" b="1" cap="small" dirty="0" smtClean="0">
                <a:solidFill>
                  <a:schemeClr val="bg2">
                    <a:lumMod val="75000"/>
                  </a:schemeClr>
                </a:solidFill>
              </a:rPr>
              <a:t>Configuration Repository</a:t>
            </a:r>
          </a:p>
        </p:txBody>
      </p:sp>
      <p:sp>
        <p:nvSpPr>
          <p:cNvPr id="65" name="Rectangle 3"/>
          <p:cNvSpPr txBox="1">
            <a:spLocks noChangeArrowheads="1"/>
          </p:cNvSpPr>
          <p:nvPr>
            <p:custDataLst>
              <p:tags r:id="rId36"/>
            </p:custDataLst>
          </p:nvPr>
        </p:nvSpPr>
        <p:spPr>
          <a:xfrm>
            <a:off x="1618646" y="3652491"/>
            <a:ext cx="1648868" cy="11053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b="1" dirty="0" smtClean="0">
                <a:solidFill>
                  <a:schemeClr val="accent2"/>
                </a:solidFill>
                <a:ea typeface="ＭＳ 明朝" pitchFamily="49" charset="-128"/>
              </a:rPr>
              <a:t>Traditional Formats: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Word Documents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Excel Spreadsheets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Visio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Wiki</a:t>
            </a:r>
          </a:p>
        </p:txBody>
      </p:sp>
      <p:sp>
        <p:nvSpPr>
          <p:cNvPr id="66" name="Rectangle 3"/>
          <p:cNvSpPr txBox="1">
            <a:spLocks noChangeArrowheads="1"/>
          </p:cNvSpPr>
          <p:nvPr>
            <p:custDataLst>
              <p:tags r:id="rId37"/>
            </p:custDataLst>
          </p:nvPr>
        </p:nvSpPr>
        <p:spPr>
          <a:xfrm>
            <a:off x="6710963" y="3056486"/>
            <a:ext cx="2211435" cy="16555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b="1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Pitfalls: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Discrepancies – Stale info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Incomplete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Same info in multiple places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Not </a:t>
            </a: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executable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Time consuming audits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Large effort to maintain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r>
              <a:rPr lang="en-US" sz="1000" dirty="0" smtClean="0">
                <a:solidFill>
                  <a:schemeClr val="tx1">
                    <a:lumMod val="75000"/>
                  </a:schemeClr>
                </a:solidFill>
                <a:ea typeface="ＭＳ 明朝" pitchFamily="49" charset="-128"/>
              </a:rPr>
              <a:t>Strict Governance Procedures</a:t>
            </a: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endParaRPr lang="en-US" sz="1000" dirty="0" smtClean="0">
              <a:solidFill>
                <a:schemeClr val="tx1">
                  <a:lumMod val="75000"/>
                </a:schemeClr>
              </a:solidFill>
              <a:ea typeface="ＭＳ 明朝" pitchFamily="49" charset="-128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FontTx/>
              <a:buChar char="-"/>
            </a:pPr>
            <a:endParaRPr lang="en-US" sz="1000" dirty="0">
              <a:solidFill>
                <a:schemeClr val="tx1">
                  <a:lumMod val="75000"/>
                </a:schemeClr>
              </a:solidFill>
              <a:ea typeface="ＭＳ 明朝" pitchFamily="49" charset="-128"/>
            </a:endParaRPr>
          </a:p>
        </p:txBody>
      </p:sp>
      <p:sp>
        <p:nvSpPr>
          <p:cNvPr id="3" name="Multiply 2"/>
          <p:cNvSpPr>
            <a:spLocks/>
          </p:cNvSpPr>
          <p:nvPr>
            <p:custDataLst>
              <p:tags r:id="rId38"/>
            </p:custDataLst>
          </p:nvPr>
        </p:nvSpPr>
        <p:spPr>
          <a:xfrm>
            <a:off x="6047334" y="875980"/>
            <a:ext cx="507147" cy="566425"/>
          </a:xfrm>
          <a:prstGeom prst="mathMultiply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7836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33" grpId="0"/>
      <p:bldP spid="35" grpId="0" animBg="1"/>
      <p:bldP spid="36" grpId="0"/>
      <p:bldP spid="38" grpId="0"/>
      <p:bldP spid="40" grpId="0" animBg="1"/>
      <p:bldP spid="41" grpId="0"/>
      <p:bldP spid="43" grpId="0"/>
      <p:bldP spid="48" grpId="0"/>
      <p:bldP spid="58" grpId="0"/>
      <p:bldP spid="59" grpId="0" animBg="1"/>
      <p:bldP spid="60" grpId="0" animBg="1"/>
      <p:bldP spid="61" grpId="0" animBg="1"/>
      <p:bldP spid="64" grpId="0"/>
      <p:bldP spid="65" grpId="0"/>
      <p:bldP spid="6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Derived Requirements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902336" y="2964780"/>
            <a:ext cx="1022925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rgbClr val="92D050"/>
                </a:solidFill>
                <a:ea typeface="ＭＳ 明朝" pitchFamily="49" charset="-128"/>
              </a:rPr>
              <a:t>Automatic Baselining</a:t>
            </a:r>
            <a:endParaRPr lang="en-US" sz="1200" dirty="0" smtClean="0">
              <a:solidFill>
                <a:srgbClr val="92D050"/>
              </a:solidFill>
              <a:ea typeface="ＭＳ 明朝" pitchFamily="49" charset="-128"/>
            </a:endParaRPr>
          </a:p>
        </p:txBody>
      </p:sp>
      <p:sp>
        <p:nvSpPr>
          <p:cNvPr id="29" name="Cloud Callout 28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3049394" y="970607"/>
            <a:ext cx="3398467" cy="559216"/>
          </a:xfrm>
          <a:prstGeom prst="cloudCallout">
            <a:avLst>
              <a:gd name="adj1" fmla="val -26329"/>
              <a:gd name="adj2" fmla="val 4162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Runtime Environment</a:t>
            </a:r>
          </a:p>
        </p:txBody>
      </p:sp>
      <p:pic>
        <p:nvPicPr>
          <p:cNvPr id="62" name="Grafik 124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30" y="2221553"/>
            <a:ext cx="807823" cy="807823"/>
          </a:xfrm>
          <a:prstGeom prst="rect">
            <a:avLst/>
          </a:prstGeom>
        </p:spPr>
      </p:pic>
      <p:sp>
        <p:nvSpPr>
          <p:cNvPr id="64" name="TextBox 63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161957" y="3039320"/>
            <a:ext cx="13669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200" b="1" cap="small" dirty="0" smtClean="0">
                <a:solidFill>
                  <a:schemeClr val="bg2">
                    <a:lumMod val="75000"/>
                  </a:schemeClr>
                </a:solidFill>
              </a:rPr>
              <a:t>Configuration Repository</a:t>
            </a:r>
          </a:p>
        </p:txBody>
      </p:sp>
      <p:sp>
        <p:nvSpPr>
          <p:cNvPr id="5" name="Up-Down Arrow 4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4673440" y="1718745"/>
            <a:ext cx="210220" cy="385061"/>
          </a:xfrm>
          <a:prstGeom prst="upDownArrow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pic>
        <p:nvPicPr>
          <p:cNvPr id="44" name="Grafik 13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6" y="2964780"/>
            <a:ext cx="223451" cy="223451"/>
          </a:xfrm>
          <a:prstGeom prst="rect">
            <a:avLst/>
          </a:prstGeom>
        </p:spPr>
      </p:pic>
      <p:sp>
        <p:nvSpPr>
          <p:cNvPr id="45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1525524" y="3536372"/>
            <a:ext cx="1196811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Scripted Provisioning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46" name="Grafik 13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74" y="3536372"/>
            <a:ext cx="223451" cy="223451"/>
          </a:xfrm>
          <a:prstGeom prst="rect">
            <a:avLst/>
          </a:prstGeom>
        </p:spPr>
      </p:pic>
      <p:sp>
        <p:nvSpPr>
          <p:cNvPr id="51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2587224" y="4051891"/>
            <a:ext cx="1196811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Scripted Configuration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53" name="Grafik 13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74" y="4051891"/>
            <a:ext cx="223451" cy="223451"/>
          </a:xfrm>
          <a:prstGeom prst="rect">
            <a:avLst/>
          </a:prstGeom>
        </p:spPr>
      </p:pic>
      <p:sp>
        <p:nvSpPr>
          <p:cNvPr id="54" name="Rectangle 3"/>
          <p:cNvSpPr txBox="1">
            <a:spLocks noChangeArrowheads="1"/>
          </p:cNvSpPr>
          <p:nvPr>
            <p:custDataLst>
              <p:tags r:id="rId16"/>
            </p:custDataLst>
          </p:nvPr>
        </p:nvSpPr>
        <p:spPr>
          <a:xfrm>
            <a:off x="4385407" y="4355624"/>
            <a:ext cx="1196811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Scripted Deployments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55" name="Grafik 134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57" y="4355624"/>
            <a:ext cx="223451" cy="223451"/>
          </a:xfrm>
          <a:prstGeom prst="rect">
            <a:avLst/>
          </a:prstGeom>
        </p:spPr>
      </p:pic>
      <p:sp>
        <p:nvSpPr>
          <p:cNvPr id="56" name="Rectangle 3"/>
          <p:cNvSpPr txBox="1">
            <a:spLocks noChangeArrowheads="1"/>
          </p:cNvSpPr>
          <p:nvPr>
            <p:custDataLst>
              <p:tags r:id="rId18"/>
            </p:custDataLst>
          </p:nvPr>
        </p:nvSpPr>
        <p:spPr>
          <a:xfrm>
            <a:off x="6026219" y="4051891"/>
            <a:ext cx="950884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rgbClr val="92D050"/>
                </a:solidFill>
                <a:ea typeface="ＭＳ 明朝" pitchFamily="49" charset="-128"/>
              </a:rPr>
              <a:t>Automatic Audits</a:t>
            </a:r>
            <a:endParaRPr lang="en-US" sz="1200" dirty="0" smtClean="0">
              <a:solidFill>
                <a:srgbClr val="92D050"/>
              </a:solidFill>
              <a:ea typeface="ＭＳ 明朝" pitchFamily="49" charset="-128"/>
            </a:endParaRPr>
          </a:p>
        </p:txBody>
      </p:sp>
      <p:pic>
        <p:nvPicPr>
          <p:cNvPr id="57" name="Grafik 134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69" y="4051891"/>
            <a:ext cx="223451" cy="223451"/>
          </a:xfrm>
          <a:prstGeom prst="rect">
            <a:avLst/>
          </a:prstGeom>
        </p:spPr>
      </p:pic>
      <p:sp>
        <p:nvSpPr>
          <p:cNvPr id="63" name="Rectangle 3"/>
          <p:cNvSpPr txBox="1">
            <a:spLocks noChangeArrowheads="1"/>
          </p:cNvSpPr>
          <p:nvPr>
            <p:custDataLst>
              <p:tags r:id="rId20"/>
            </p:custDataLst>
          </p:nvPr>
        </p:nvSpPr>
        <p:spPr>
          <a:xfrm>
            <a:off x="6869504" y="3536372"/>
            <a:ext cx="1114350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Change Traceability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69" name="Grafik 134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53" y="3536372"/>
            <a:ext cx="223451" cy="223451"/>
          </a:xfrm>
          <a:prstGeom prst="rect">
            <a:avLst/>
          </a:prstGeom>
        </p:spPr>
      </p:pic>
      <p:sp>
        <p:nvSpPr>
          <p:cNvPr id="70" name="Rectangle 3"/>
          <p:cNvSpPr txBox="1">
            <a:spLocks noChangeArrowheads="1"/>
          </p:cNvSpPr>
          <p:nvPr>
            <p:custDataLst>
              <p:tags r:id="rId22"/>
            </p:custDataLst>
          </p:nvPr>
        </p:nvSpPr>
        <p:spPr>
          <a:xfrm>
            <a:off x="7807835" y="3039320"/>
            <a:ext cx="1114350" cy="33044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Reporting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pic>
        <p:nvPicPr>
          <p:cNvPr id="71" name="Grafik 134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84" y="3039320"/>
            <a:ext cx="223451" cy="223451"/>
          </a:xfrm>
          <a:prstGeom prst="rect">
            <a:avLst/>
          </a:prstGeom>
        </p:spPr>
      </p:pic>
      <p:cxnSp>
        <p:nvCxnSpPr>
          <p:cNvPr id="72" name="Straight Connector 71"/>
          <p:cNvCxnSpPr>
            <a:cxnSpLocks/>
            <a:stCxn id="3" idx="3"/>
          </p:cNvCxnSpPr>
          <p:nvPr>
            <p:custDataLst>
              <p:tags r:id="rId24"/>
            </p:custDataLst>
          </p:nvPr>
        </p:nvCxnSpPr>
        <p:spPr>
          <a:xfrm flipV="1">
            <a:off x="1925261" y="2665360"/>
            <a:ext cx="2160707" cy="4646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45" idx="3"/>
          </p:cNvCxnSpPr>
          <p:nvPr>
            <p:custDataLst>
              <p:tags r:id="rId25"/>
            </p:custDataLst>
          </p:nvPr>
        </p:nvCxnSpPr>
        <p:spPr>
          <a:xfrm flipV="1">
            <a:off x="2722335" y="2919448"/>
            <a:ext cx="1407412" cy="78214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51" idx="0"/>
          </p:cNvCxnSpPr>
          <p:nvPr>
            <p:custDataLst>
              <p:tags r:id="rId26"/>
            </p:custDataLst>
          </p:nvPr>
        </p:nvCxnSpPr>
        <p:spPr>
          <a:xfrm flipV="1">
            <a:off x="3185630" y="3369761"/>
            <a:ext cx="976327" cy="6821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>
            <p:custDataLst>
              <p:tags r:id="rId27"/>
            </p:custDataLst>
          </p:nvPr>
        </p:nvCxnSpPr>
        <p:spPr>
          <a:xfrm flipV="1">
            <a:off x="4673440" y="3476368"/>
            <a:ext cx="105110" cy="87925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stCxn id="57" idx="0"/>
          </p:cNvCxnSpPr>
          <p:nvPr>
            <p:custDataLst>
              <p:tags r:id="rId28"/>
            </p:custDataLst>
          </p:nvPr>
        </p:nvCxnSpPr>
        <p:spPr>
          <a:xfrm flipH="1" flipV="1">
            <a:off x="5387547" y="3369761"/>
            <a:ext cx="526948" cy="6821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69" idx="1"/>
          </p:cNvCxnSpPr>
          <p:nvPr>
            <p:custDataLst>
              <p:tags r:id="rId29"/>
            </p:custDataLst>
          </p:nvPr>
        </p:nvCxnSpPr>
        <p:spPr>
          <a:xfrm flipH="1" flipV="1">
            <a:off x="5528897" y="3076506"/>
            <a:ext cx="1117156" cy="57159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71" idx="1"/>
          </p:cNvCxnSpPr>
          <p:nvPr>
            <p:custDataLst>
              <p:tags r:id="rId30"/>
            </p:custDataLst>
          </p:nvPr>
        </p:nvCxnSpPr>
        <p:spPr>
          <a:xfrm flipH="1" flipV="1">
            <a:off x="5601306" y="2798168"/>
            <a:ext cx="1983078" cy="35287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5278106" y="2398595"/>
            <a:ext cx="2790129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400" b="1" cap="small" dirty="0" smtClean="0">
                <a:solidFill>
                  <a:schemeClr val="bg2">
                    <a:lumMod val="75000"/>
                  </a:schemeClr>
                </a:solidFill>
              </a:rPr>
              <a:t>Single ”Source of Truth”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046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6908" y="204228"/>
            <a:ext cx="8353424" cy="324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WHY OPENCM?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682294" y="279402"/>
            <a:ext cx="4978687" cy="324000"/>
          </a:xfrm>
        </p:spPr>
        <p:txBody>
          <a:bodyPr/>
          <a:lstStyle/>
          <a:p>
            <a:r>
              <a:rPr lang="en-US" dirty="0" smtClean="0"/>
              <a:t>Existing Product </a:t>
            </a:r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1" name="Rounded Rectangle 3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77641" y="1536301"/>
            <a:ext cx="3495292" cy="645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Landscape Models &amp; Definitions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Architecture Blueprints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Logical Views + Physical Views  </a:t>
            </a:r>
          </a:p>
          <a:p>
            <a:pPr marL="171450" indent="-171450">
              <a:buFontTx/>
              <a:buChar char="-"/>
            </a:pPr>
            <a:endParaRPr lang="sv-SE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77644" y="2255100"/>
            <a:ext cx="3495289" cy="873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Infrastructure Configuration Items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Network components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Server components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Operating System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File Systems</a:t>
            </a:r>
          </a:p>
          <a:p>
            <a:pPr marL="171450" indent="-171450">
              <a:buFontTx/>
              <a:buChar char="-"/>
            </a:pPr>
            <a:endParaRPr lang="sv-SE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7641" y="3206718"/>
            <a:ext cx="3495289" cy="16046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Platform-Product Configuration Items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wM components</a:t>
            </a:r>
          </a:p>
          <a:p>
            <a:pPr marL="171450" indent="-171450">
              <a:buFontTx/>
              <a:buChar char="-"/>
            </a:pPr>
            <a:r>
              <a:rPr lang="sv-SE" sz="1000" dirty="0">
                <a:solidFill>
                  <a:schemeClr val="bg1">
                    <a:lumMod val="50000"/>
                  </a:schemeClr>
                </a:solidFill>
              </a:rPr>
              <a:t>Endpoint Connections</a:t>
            </a:r>
          </a:p>
          <a:p>
            <a:pPr marL="171450" indent="-171450">
              <a:buFontTx/>
              <a:buChar char="-"/>
            </a:pPr>
            <a:r>
              <a:rPr lang="sv-SE" sz="1000" dirty="0">
                <a:solidFill>
                  <a:schemeClr val="bg1">
                    <a:lumMod val="50000"/>
                  </a:schemeClr>
                </a:solidFill>
              </a:rPr>
              <a:t>Users - Groups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Ports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Settings</a:t>
            </a:r>
          </a:p>
        </p:txBody>
      </p:sp>
      <p:sp>
        <p:nvSpPr>
          <p:cNvPr id="34" name="Rounded Rectangle 33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265348" y="3953257"/>
            <a:ext cx="2025181" cy="78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Solution Configuration Items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Packages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Queues – Topics 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Adapter Connections</a:t>
            </a:r>
          </a:p>
        </p:txBody>
      </p:sp>
      <p:sp>
        <p:nvSpPr>
          <p:cNvPr id="35" name="Rounded Rectangle 34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277644" y="873176"/>
            <a:ext cx="3495289" cy="631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Process Models</a:t>
            </a:r>
          </a:p>
          <a:p>
            <a:pPr marL="171450" indent="-171450">
              <a:buFontTx/>
              <a:buChar char="-"/>
            </a:pP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</a:rPr>
              <a:t>Capabi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</a:rPr>
              <a:t>lities &amp; Process Flows</a:t>
            </a:r>
          </a:p>
        </p:txBody>
      </p:sp>
      <p:sp>
        <p:nvSpPr>
          <p:cNvPr id="36" name="Down Arrow 35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345762" y="990742"/>
            <a:ext cx="327112" cy="3618122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1"/>
                </a:solidFill>
              </a:rPr>
              <a:t>Level of Detail</a:t>
            </a:r>
          </a:p>
        </p:txBody>
      </p:sp>
      <p:sp>
        <p:nvSpPr>
          <p:cNvPr id="37" name="Rounded Rectangle 3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3880021" y="862864"/>
            <a:ext cx="2290119" cy="3948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6244283" y="862864"/>
            <a:ext cx="2578440" cy="3948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4513617" y="603402"/>
            <a:ext cx="1187385" cy="2697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Repositories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598507" y="603402"/>
            <a:ext cx="1845275" cy="2697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Runtime Automation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  <p:sp>
        <p:nvSpPr>
          <p:cNvPr id="47" name="Rounded Rectangle 46"/>
          <p:cNvSpPr>
            <a:spLocks/>
          </p:cNvSpPr>
          <p:nvPr>
            <p:custDataLst>
              <p:tags r:id="rId16"/>
            </p:custDataLst>
          </p:nvPr>
        </p:nvSpPr>
        <p:spPr>
          <a:xfrm rot="16200000">
            <a:off x="6071692" y="2581050"/>
            <a:ext cx="1177499" cy="452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 Automation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Rounded Rectangle 47"/>
          <p:cNvSpPr>
            <a:spLocks/>
          </p:cNvSpPr>
          <p:nvPr>
            <p:custDataLst>
              <p:tags r:id="rId17"/>
            </p:custDataLst>
          </p:nvPr>
        </p:nvSpPr>
        <p:spPr>
          <a:xfrm rot="16200000">
            <a:off x="6666752" y="3369440"/>
            <a:ext cx="1148922" cy="411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 Central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ounded Rectangle 48"/>
          <p:cNvSpPr>
            <a:spLocks/>
          </p:cNvSpPr>
          <p:nvPr>
            <p:custDataLst>
              <p:tags r:id="rId18"/>
            </p:custDataLst>
          </p:nvPr>
        </p:nvSpPr>
        <p:spPr>
          <a:xfrm rot="16200000">
            <a:off x="7256233" y="3747461"/>
            <a:ext cx="1080868" cy="4115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CV Team Server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ounded Rectangle 49"/>
          <p:cNvSpPr>
            <a:spLocks/>
          </p:cNvSpPr>
          <p:nvPr>
            <p:custDataLst>
              <p:tags r:id="rId19"/>
            </p:custDataLst>
          </p:nvPr>
        </p:nvSpPr>
        <p:spPr>
          <a:xfrm rot="16200000">
            <a:off x="7813845" y="3984941"/>
            <a:ext cx="1037456" cy="4201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Deployer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ounded Rectangle 51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4085967" y="2564170"/>
            <a:ext cx="1977081" cy="2149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sv-SE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sv-SE" sz="1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sv-SE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sv-SE" sz="1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sv-SE" sz="1400" b="1" dirty="0" smtClean="0">
                <a:solidFill>
                  <a:schemeClr val="tx2">
                    <a:lumMod val="75000"/>
                  </a:schemeClr>
                </a:solidFill>
              </a:rPr>
              <a:t>CI </a:t>
            </a:r>
          </a:p>
          <a:p>
            <a:pPr algn="ctr"/>
            <a:r>
              <a:rPr lang="sv-SE" sz="1400" b="1" dirty="0" smtClean="0">
                <a:solidFill>
                  <a:schemeClr val="tx2">
                    <a:lumMod val="75000"/>
                  </a:schemeClr>
                </a:solidFill>
              </a:rPr>
              <a:t>Repository</a:t>
            </a:r>
          </a:p>
          <a:p>
            <a:pPr algn="ctr"/>
            <a:endParaRPr lang="sv-SE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>
            <a:spLocks/>
          </p:cNvSpPr>
          <p:nvPr>
            <p:custDataLst>
              <p:tags r:id="rId21"/>
            </p:custDataLst>
          </p:nvPr>
        </p:nvSpPr>
        <p:spPr>
          <a:xfrm rot="16200000">
            <a:off x="3425961" y="1749481"/>
            <a:ext cx="1846397" cy="3289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ARIS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Rounded Rectangle 41"/>
          <p:cNvSpPr>
            <a:spLocks/>
          </p:cNvSpPr>
          <p:nvPr>
            <p:custDataLst>
              <p:tags r:id="rId22"/>
            </p:custDataLst>
          </p:nvPr>
        </p:nvSpPr>
        <p:spPr>
          <a:xfrm rot="16200000">
            <a:off x="4176583" y="2193762"/>
            <a:ext cx="1696993" cy="3289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Alfabet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ounded Rectangle 42"/>
          <p:cNvSpPr>
            <a:spLocks/>
          </p:cNvSpPr>
          <p:nvPr>
            <p:custDataLst>
              <p:tags r:id="rId23"/>
            </p:custDataLst>
          </p:nvPr>
        </p:nvSpPr>
        <p:spPr>
          <a:xfrm rot="16200000">
            <a:off x="5001043" y="2672679"/>
            <a:ext cx="1399918" cy="3289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CMDB</a:t>
            </a:r>
            <a:endParaRPr lang="sv-SE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Left-Right Arrow 2"/>
          <p:cNvSpPr>
            <a:spLocks/>
          </p:cNvSpPr>
          <p:nvPr>
            <p:custDataLst>
              <p:tags r:id="rId24"/>
            </p:custDataLst>
          </p:nvPr>
        </p:nvSpPr>
        <p:spPr>
          <a:xfrm>
            <a:off x="6063048" y="3000776"/>
            <a:ext cx="371001" cy="102971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4" name="Left-Right Arrow 23"/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6063048" y="3573306"/>
            <a:ext cx="972368" cy="102971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Left-Right Arrow 24"/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6063048" y="4551382"/>
            <a:ext cx="2059461" cy="114964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6" name="Left-Right Arrow 25"/>
          <p:cNvSpPr>
            <a:spLocks/>
          </p:cNvSpPr>
          <p:nvPr>
            <p:custDataLst>
              <p:tags r:id="rId27"/>
            </p:custDataLst>
          </p:nvPr>
        </p:nvSpPr>
        <p:spPr>
          <a:xfrm>
            <a:off x="6063048" y="4195005"/>
            <a:ext cx="1527823" cy="113474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28"/>
            </p:custDataLst>
          </p:nvPr>
        </p:nvSpPr>
        <p:spPr>
          <a:xfrm>
            <a:off x="822191" y="603402"/>
            <a:ext cx="2343630" cy="26977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chemeClr val="accent2"/>
                </a:solidFill>
                <a:ea typeface="ＭＳ 明朝" pitchFamily="49" charset="-128"/>
              </a:rPr>
              <a:t>Configuration Governance</a:t>
            </a:r>
            <a:endParaRPr lang="en-US" sz="12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3558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799699" y="1387987"/>
            <a:ext cx="2043592" cy="3018681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SoT in a Change management Context</a:t>
            </a:r>
            <a:endParaRPr lang="en-US" dirty="0"/>
          </a:p>
        </p:txBody>
      </p:sp>
      <p:sp>
        <p:nvSpPr>
          <p:cNvPr id="23" name="TextBox 2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770054" y="4149578"/>
            <a:ext cx="1368436" cy="631618"/>
          </a:xfrm>
          <a:prstGeom prst="rect">
            <a:avLst/>
          </a:prstGeom>
          <a:solidFill>
            <a:srgbClr val="F8F8F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>
            <a:defPPr>
              <a:defRPr lang="de-DE"/>
            </a:defPPr>
            <a:lvl1pPr>
              <a:defRPr sz="9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38" y="4368330"/>
            <a:ext cx="304800" cy="304800"/>
          </a:xfrm>
          <a:prstGeom prst="rect">
            <a:avLst/>
          </a:prstGeom>
        </p:spPr>
      </p:pic>
      <p:pic>
        <p:nvPicPr>
          <p:cNvPr id="25" name="Picture 2" descr="C:\Users\hhansson\AppData\Local\Microsoft\Windows\Temporary Internet Files\Content.IE5\U2GT0Q8X\programmer[1]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45" y="4350017"/>
            <a:ext cx="341426" cy="3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328829" y="4149578"/>
            <a:ext cx="1368436" cy="631618"/>
          </a:xfrm>
          <a:prstGeom prst="rect">
            <a:avLst/>
          </a:prstGeom>
          <a:solidFill>
            <a:srgbClr val="F8F8F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>
            <a:defPPr>
              <a:defRPr lang="de-DE"/>
            </a:defPPr>
            <a:lvl1pPr>
              <a:defRPr sz="9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13" y="4368330"/>
            <a:ext cx="304800" cy="304800"/>
          </a:xfrm>
          <a:prstGeom prst="rect">
            <a:avLst/>
          </a:prstGeom>
        </p:spPr>
      </p:pic>
      <p:pic>
        <p:nvPicPr>
          <p:cNvPr id="28" name="Picture 2" descr="C:\Users\hhansson\AppData\Local\Microsoft\Windows\Temporary Internet Files\Content.IE5\U2GT0Q8X\programmer[1]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20" y="4350017"/>
            <a:ext cx="341426" cy="3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28"/>
          <p:cNvCxnSpPr>
            <a:cxnSpLocks/>
            <a:stCxn id="23" idx="0"/>
            <a:endCxn id="30" idx="3"/>
          </p:cNvCxnSpPr>
          <p:nvPr>
            <p:custDataLst>
              <p:tags r:id="rId13"/>
            </p:custDataLst>
          </p:nvPr>
        </p:nvCxnSpPr>
        <p:spPr>
          <a:xfrm rot="16200000" flipV="1">
            <a:off x="2716530" y="3411835"/>
            <a:ext cx="169624" cy="1305861"/>
          </a:xfrm>
          <a:prstGeom prst="bentConnector2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75113" y="3553240"/>
            <a:ext cx="1373298" cy="85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VCS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3" y="3923524"/>
            <a:ext cx="334672" cy="334672"/>
          </a:xfrm>
          <a:prstGeom prst="rect">
            <a:avLst/>
          </a:prstGeom>
        </p:spPr>
      </p:pic>
      <p:cxnSp>
        <p:nvCxnSpPr>
          <p:cNvPr id="45" name="Elbow Connector 44"/>
          <p:cNvCxnSpPr>
            <a:cxnSpLocks/>
            <a:stCxn id="26" idx="0"/>
            <a:endCxn id="30" idx="3"/>
          </p:cNvCxnSpPr>
          <p:nvPr>
            <p:custDataLst>
              <p:tags r:id="rId16"/>
            </p:custDataLst>
          </p:nvPr>
        </p:nvCxnSpPr>
        <p:spPr>
          <a:xfrm rot="16200000" flipV="1">
            <a:off x="3495917" y="2632448"/>
            <a:ext cx="169624" cy="2864636"/>
          </a:xfrm>
          <a:prstGeom prst="bentConnector2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82351" y="1350909"/>
            <a:ext cx="1151877" cy="13871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Orchestration</a:t>
            </a:r>
          </a:p>
        </p:txBody>
      </p:sp>
      <p:cxnSp>
        <p:nvCxnSpPr>
          <p:cNvPr id="51" name="Elbow Connector 50"/>
          <p:cNvCxnSpPr>
            <a:cxnSpLocks/>
            <a:stCxn id="46" idx="2"/>
            <a:endCxn id="30" idx="0"/>
          </p:cNvCxnSpPr>
          <p:nvPr>
            <p:custDataLst>
              <p:tags r:id="rId18"/>
            </p:custDataLst>
          </p:nvPr>
        </p:nvCxnSpPr>
        <p:spPr>
          <a:xfrm rot="16200000" flipH="1">
            <a:off x="802460" y="2893938"/>
            <a:ext cx="815132" cy="503472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8" y="1971244"/>
            <a:ext cx="380313" cy="517874"/>
          </a:xfrm>
          <a:prstGeom prst="rect">
            <a:avLst/>
          </a:prstGeom>
        </p:spPr>
      </p:pic>
      <p:sp>
        <p:nvSpPr>
          <p:cNvPr id="54" name="TextBox 53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2391602" y="1430283"/>
            <a:ext cx="2125342" cy="6763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Automation</a:t>
            </a:r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2385289" y="2340929"/>
            <a:ext cx="2125342" cy="397180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/>
          <a:p>
            <a:pPr algn="ctr"/>
            <a:r>
              <a:rPr lang="en-GB" sz="1200" b="1" dirty="0" smtClean="0">
                <a:solidFill>
                  <a:schemeClr val="bg2">
                    <a:lumMod val="75000"/>
                  </a:schemeClr>
                </a:solidFill>
              </a:rPr>
              <a:t>CM Repository</a:t>
            </a:r>
          </a:p>
        </p:txBody>
      </p:sp>
      <p:cxnSp>
        <p:nvCxnSpPr>
          <p:cNvPr id="56" name="Straight Connector 55"/>
          <p:cNvCxnSpPr>
            <a:cxnSpLocks/>
            <a:stCxn id="54" idx="2"/>
            <a:endCxn id="55" idx="0"/>
          </p:cNvCxnSpPr>
          <p:nvPr>
            <p:custDataLst>
              <p:tags r:id="rId22"/>
            </p:custDataLst>
          </p:nvPr>
        </p:nvCxnSpPr>
        <p:spPr>
          <a:xfrm flipH="1">
            <a:off x="3447960" y="2106671"/>
            <a:ext cx="6313" cy="23425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2385288" y="3087912"/>
            <a:ext cx="825149" cy="5216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Blueprints</a:t>
            </a:r>
          </a:p>
        </p:txBody>
      </p:sp>
      <p:sp>
        <p:nvSpPr>
          <p:cNvPr id="59" name="TextBox 58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3751958" y="3087912"/>
            <a:ext cx="758673" cy="5216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CMDB</a:t>
            </a:r>
          </a:p>
        </p:txBody>
      </p:sp>
      <p:cxnSp>
        <p:nvCxnSpPr>
          <p:cNvPr id="60" name="Elbow Connector 59"/>
          <p:cNvCxnSpPr>
            <a:cxnSpLocks/>
            <a:stCxn id="55" idx="2"/>
            <a:endCxn id="58" idx="0"/>
          </p:cNvCxnSpPr>
          <p:nvPr>
            <p:custDataLst>
              <p:tags r:id="rId25"/>
            </p:custDataLst>
          </p:nvPr>
        </p:nvCxnSpPr>
        <p:spPr>
          <a:xfrm rot="5400000">
            <a:off x="2948011" y="2587962"/>
            <a:ext cx="349803" cy="650097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Up-Down Arrow 62"/>
          <p:cNvSpPr>
            <a:spLocks/>
          </p:cNvSpPr>
          <p:nvPr>
            <p:custDataLst>
              <p:tags r:id="rId26"/>
            </p:custDataLst>
          </p:nvPr>
        </p:nvSpPr>
        <p:spPr>
          <a:xfrm rot="5400000">
            <a:off x="3371519" y="3103670"/>
            <a:ext cx="210220" cy="4901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synch</a:t>
            </a:r>
            <a:endParaRPr lang="sv-SE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4935941" y="1768477"/>
            <a:ext cx="1373298" cy="18410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Provisioning 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Configuration</a:t>
            </a:r>
          </a:p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Extraction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cxnSpLocks/>
          </p:cNvCxnSpPr>
          <p:nvPr>
            <p:custDataLst>
              <p:tags r:id="rId28"/>
            </p:custDataLst>
          </p:nvPr>
        </p:nvCxnSpPr>
        <p:spPr>
          <a:xfrm flipH="1">
            <a:off x="1534228" y="1464226"/>
            <a:ext cx="851063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>
            <a:spLocks/>
          </p:cNvSpPr>
          <p:nvPr>
            <p:custDataLst>
              <p:tags r:id="rId29"/>
            </p:custDataLst>
          </p:nvPr>
        </p:nvSpPr>
        <p:spPr>
          <a:xfrm>
            <a:off x="7143366" y="1971244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Rectangle 74"/>
          <p:cNvSpPr>
            <a:spLocks/>
          </p:cNvSpPr>
          <p:nvPr>
            <p:custDataLst>
              <p:tags r:id="rId30"/>
            </p:custDataLst>
          </p:nvPr>
        </p:nvSpPr>
        <p:spPr>
          <a:xfrm>
            <a:off x="7143366" y="2385554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PRE-PROD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ectangle 75"/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7143366" y="2803492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UAT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Rectangle 76"/>
          <p:cNvSpPr>
            <a:spLocks/>
          </p:cNvSpPr>
          <p:nvPr>
            <p:custDataLst>
              <p:tags r:id="rId32"/>
            </p:custDataLst>
          </p:nvPr>
        </p:nvSpPr>
        <p:spPr>
          <a:xfrm>
            <a:off x="7143366" y="3205658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 77"/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7143366" y="3628990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BUILD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>
            <p:custDataLst>
              <p:tags r:id="rId34"/>
            </p:custDataLst>
          </p:nvPr>
        </p:nvSpPr>
        <p:spPr>
          <a:xfrm>
            <a:off x="7310032" y="1057514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cxnSp>
        <p:nvCxnSpPr>
          <p:cNvPr id="81" name="Elbow Connector 80"/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4516944" y="1587927"/>
            <a:ext cx="2282755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/>
            <a:stCxn id="67" idx="3"/>
            <a:endCxn id="79" idx="1"/>
          </p:cNvCxnSpPr>
          <p:nvPr>
            <p:custDataLst>
              <p:tags r:id="rId36"/>
            </p:custDataLst>
          </p:nvPr>
        </p:nvCxnSpPr>
        <p:spPr>
          <a:xfrm>
            <a:off x="6309239" y="2689014"/>
            <a:ext cx="490460" cy="208314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/>
          </p:cNvSpPr>
          <p:nvPr>
            <p:custDataLst>
              <p:tags r:id="rId37"/>
            </p:custDataLst>
          </p:nvPr>
        </p:nvSpPr>
        <p:spPr>
          <a:xfrm>
            <a:off x="5013046" y="2344736"/>
            <a:ext cx="1158833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Command Central</a:t>
            </a:r>
          </a:p>
        </p:txBody>
      </p:sp>
      <p:sp>
        <p:nvSpPr>
          <p:cNvPr id="95" name="TextBox 94"/>
          <p:cNvSpPr txBox="1">
            <a:spLocks/>
          </p:cNvSpPr>
          <p:nvPr>
            <p:custDataLst>
              <p:tags r:id="rId38"/>
            </p:custDataLst>
          </p:nvPr>
        </p:nvSpPr>
        <p:spPr>
          <a:xfrm>
            <a:off x="5013046" y="2606749"/>
            <a:ext cx="1158833" cy="19674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Deployer</a:t>
            </a:r>
          </a:p>
        </p:txBody>
      </p:sp>
      <p:sp>
        <p:nvSpPr>
          <p:cNvPr id="96" name="TextBox 95"/>
          <p:cNvSpPr txBox="1">
            <a:spLocks/>
          </p:cNvSpPr>
          <p:nvPr>
            <p:custDataLst>
              <p:tags r:id="rId39"/>
            </p:custDataLst>
          </p:nvPr>
        </p:nvSpPr>
        <p:spPr>
          <a:xfrm>
            <a:off x="5013046" y="2873504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Docker</a:t>
            </a:r>
          </a:p>
        </p:txBody>
      </p:sp>
      <p:sp>
        <p:nvSpPr>
          <p:cNvPr id="97" name="TextBox 96"/>
          <p:cNvSpPr txBox="1">
            <a:spLocks/>
          </p:cNvSpPr>
          <p:nvPr>
            <p:custDataLst>
              <p:tags r:id="rId40"/>
            </p:custDataLst>
          </p:nvPr>
        </p:nvSpPr>
        <p:spPr>
          <a:xfrm>
            <a:off x="5013047" y="3243895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Other</a:t>
            </a:r>
          </a:p>
        </p:txBody>
      </p:sp>
      <p:cxnSp>
        <p:nvCxnSpPr>
          <p:cNvPr id="98" name="Straight Connector 97"/>
          <p:cNvCxnSpPr>
            <a:cxnSpLocks/>
          </p:cNvCxnSpPr>
          <p:nvPr>
            <p:custDataLst>
              <p:tags r:id="rId41"/>
            </p:custDataLst>
          </p:nvPr>
        </p:nvCxnSpPr>
        <p:spPr>
          <a:xfrm flipH="1">
            <a:off x="4510632" y="1842979"/>
            <a:ext cx="425309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endCxn id="55" idx="3"/>
          </p:cNvCxnSpPr>
          <p:nvPr>
            <p:custDataLst>
              <p:tags r:id="rId42"/>
            </p:custDataLst>
          </p:nvPr>
        </p:nvCxnSpPr>
        <p:spPr>
          <a:xfrm flipH="1">
            <a:off x="4510631" y="2539519"/>
            <a:ext cx="42531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endCxn id="55" idx="1"/>
          </p:cNvCxnSpPr>
          <p:nvPr>
            <p:custDataLst>
              <p:tags r:id="rId43"/>
            </p:custDataLst>
          </p:nvPr>
        </p:nvCxnSpPr>
        <p:spPr>
          <a:xfrm rot="5400000" flipH="1" flipV="1">
            <a:off x="1721018" y="2888971"/>
            <a:ext cx="1013722" cy="314819"/>
          </a:xfrm>
          <a:prstGeom prst="bentConnector2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cxnSpLocks/>
            <a:endCxn id="54" idx="1"/>
          </p:cNvCxnSpPr>
          <p:nvPr>
            <p:custDataLst>
              <p:tags r:id="rId44"/>
            </p:custDataLst>
          </p:nvPr>
        </p:nvCxnSpPr>
        <p:spPr>
          <a:xfrm rot="5400000" flipH="1" flipV="1">
            <a:off x="1187084" y="2348722"/>
            <a:ext cx="1784763" cy="624274"/>
          </a:xfrm>
          <a:prstGeom prst="bentConnector2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46" y="1749569"/>
            <a:ext cx="283979" cy="283979"/>
          </a:xfrm>
          <a:prstGeom prst="rect">
            <a:avLst/>
          </a:prstGeom>
        </p:spPr>
      </p:pic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46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" y="1724811"/>
            <a:ext cx="797205" cy="1782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47" y="3928601"/>
            <a:ext cx="332829" cy="3328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86" y="3949330"/>
            <a:ext cx="366250" cy="32267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37" y="1462084"/>
            <a:ext cx="915700" cy="58316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98" y="3260855"/>
            <a:ext cx="636527" cy="29238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56" y="3319644"/>
            <a:ext cx="248067" cy="233596"/>
          </a:xfrm>
          <a:prstGeom prst="rect">
            <a:avLst/>
          </a:prstGeom>
        </p:spPr>
      </p:pic>
      <p:cxnSp>
        <p:nvCxnSpPr>
          <p:cNvPr id="126" name="Straight Connector 125"/>
          <p:cNvCxnSpPr>
            <a:cxnSpLocks/>
          </p:cNvCxnSpPr>
          <p:nvPr>
            <p:custDataLst>
              <p:tags r:id="rId53"/>
            </p:custDataLst>
          </p:nvPr>
        </p:nvCxnSpPr>
        <p:spPr>
          <a:xfrm>
            <a:off x="5592462" y="3123832"/>
            <a:ext cx="0" cy="8182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/>
          </p:cNvSpPr>
          <p:nvPr>
            <p:custDataLst>
              <p:tags r:id="rId54"/>
            </p:custDataLst>
          </p:nvPr>
        </p:nvSpPr>
        <p:spPr>
          <a:xfrm>
            <a:off x="2431907" y="896167"/>
            <a:ext cx="1582550" cy="436430"/>
          </a:xfrm>
          <a:prstGeom prst="rect">
            <a:avLst/>
          </a:prstGeom>
          <a:solidFill>
            <a:srgbClr val="F8F8F8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>
            <a:defPPr>
              <a:defRPr lang="de-DE"/>
            </a:defPPr>
            <a:lvl1pPr>
              <a:defRPr sz="9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Operations</a:t>
            </a:r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62" name="Picture 2" descr="C:\Users\hhansson\AppData\Local\Microsoft\Windows\Temporary Internet Files\Content.IE5\U2GT0Q8X\programmer[1].png"/>
          <p:cNvPicPr>
            <a:picLocks noChangeAspect="1" noChangeArrowheads="1"/>
          </p:cNvPicPr>
          <p:nvPr>
            <p:custDataLst>
              <p:tags r:id="rId55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867" y="942191"/>
            <a:ext cx="352494" cy="3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Elbow Connector 63"/>
          <p:cNvCxnSpPr>
            <a:cxnSpLocks/>
            <a:endCxn id="57" idx="3"/>
          </p:cNvCxnSpPr>
          <p:nvPr>
            <p:custDataLst>
              <p:tags r:id="rId56"/>
            </p:custDataLst>
          </p:nvPr>
        </p:nvCxnSpPr>
        <p:spPr>
          <a:xfrm rot="16200000" flipV="1">
            <a:off x="3980540" y="1148299"/>
            <a:ext cx="315902" cy="248067"/>
          </a:xfrm>
          <a:prstGeom prst="bentConnector2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3920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799699" y="1202834"/>
            <a:ext cx="2043592" cy="3018681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Configuration Management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Introducing “</a:t>
            </a:r>
            <a:r>
              <a:rPr lang="en-US" dirty="0" err="1" smtClean="0"/>
              <a:t>OpenCM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0" y="3742923"/>
            <a:ext cx="334672" cy="334672"/>
          </a:xfrm>
          <a:prstGeom prst="rect">
            <a:avLst/>
          </a:prstGeom>
        </p:spPr>
      </p:pic>
      <p:cxnSp>
        <p:nvCxnSpPr>
          <p:cNvPr id="51" name="Elbow Connector 50"/>
          <p:cNvCxnSpPr>
            <a:cxnSpLocks/>
            <a:stCxn id="30" idx="0"/>
            <a:endCxn id="46" idx="2"/>
          </p:cNvCxnSpPr>
          <p:nvPr>
            <p:custDataLst>
              <p:tags r:id="rId8"/>
            </p:custDataLst>
          </p:nvPr>
        </p:nvCxnSpPr>
        <p:spPr>
          <a:xfrm rot="16200000" flipV="1">
            <a:off x="657273" y="2853972"/>
            <a:ext cx="819684" cy="21764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8" y="1786091"/>
            <a:ext cx="380313" cy="517874"/>
          </a:xfrm>
          <a:prstGeom prst="rect">
            <a:avLst/>
          </a:prstGeom>
        </p:spPr>
      </p:pic>
      <p:sp>
        <p:nvSpPr>
          <p:cNvPr id="55" name="TextBox 5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385289" y="2421596"/>
            <a:ext cx="2125342" cy="847092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CM SoT – </a:t>
            </a:r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package (IS)</a:t>
            </a:r>
          </a:p>
        </p:txBody>
      </p:sp>
      <p:cxnSp>
        <p:nvCxnSpPr>
          <p:cNvPr id="60" name="Elbow Connector 59"/>
          <p:cNvCxnSpPr>
            <a:cxnSpLocks/>
            <a:endCxn id="58" idx="0"/>
          </p:cNvCxnSpPr>
          <p:nvPr>
            <p:custDataLst>
              <p:tags r:id="rId11"/>
            </p:custDataLst>
          </p:nvPr>
        </p:nvCxnSpPr>
        <p:spPr>
          <a:xfrm rot="5400000">
            <a:off x="2529076" y="3418336"/>
            <a:ext cx="743573" cy="444276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935941" y="1583324"/>
            <a:ext cx="1373298" cy="1841074"/>
          </a:xfrm>
          <a:prstGeom prst="rect">
            <a:avLst/>
          </a:prstGeom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Provisioning </a:t>
            </a:r>
            <a:endParaRPr lang="en-GB" sz="9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Configuration</a:t>
            </a:r>
          </a:p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Extraction</a:t>
            </a:r>
            <a:endParaRPr lang="en-GB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1534228" y="1279073"/>
            <a:ext cx="85106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7143366" y="1786091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Rectangle 74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7143366" y="2200401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PRE-PROD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ectangle 75"/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7143366" y="2618339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UAT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Rectangle 76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7143366" y="3020505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 77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7143366" y="3443837"/>
            <a:ext cx="1485957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BUILD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>
            <p:custDataLst>
              <p:tags r:id="rId19"/>
            </p:custDataLst>
          </p:nvPr>
        </p:nvSpPr>
        <p:spPr>
          <a:xfrm>
            <a:off x="7331923" y="927751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cxnSp>
        <p:nvCxnSpPr>
          <p:cNvPr id="81" name="Elbow Connector 80"/>
          <p:cNvCxnSpPr>
            <a:cxnSpLocks/>
            <a:stCxn id="54" idx="3"/>
          </p:cNvCxnSpPr>
          <p:nvPr>
            <p:custDataLst>
              <p:tags r:id="rId20"/>
            </p:custDataLst>
          </p:nvPr>
        </p:nvCxnSpPr>
        <p:spPr>
          <a:xfrm>
            <a:off x="4510631" y="1447897"/>
            <a:ext cx="2289068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/>
            <a:stCxn id="67" idx="3"/>
            <a:endCxn id="79" idx="1"/>
          </p:cNvCxnSpPr>
          <p:nvPr>
            <p:custDataLst>
              <p:tags r:id="rId21"/>
            </p:custDataLst>
          </p:nvPr>
        </p:nvCxnSpPr>
        <p:spPr>
          <a:xfrm>
            <a:off x="6309239" y="2503861"/>
            <a:ext cx="490460" cy="208314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013046" y="2159583"/>
            <a:ext cx="1158833" cy="200988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Command Central</a:t>
            </a:r>
          </a:p>
        </p:txBody>
      </p:sp>
      <p:sp>
        <p:nvSpPr>
          <p:cNvPr id="95" name="TextBox 94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5013046" y="2421596"/>
            <a:ext cx="1158833" cy="196743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Deployer</a:t>
            </a:r>
          </a:p>
        </p:txBody>
      </p:sp>
      <p:sp>
        <p:nvSpPr>
          <p:cNvPr id="96" name="TextBox 95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5013046" y="2688351"/>
            <a:ext cx="1158833" cy="209946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Docker</a:t>
            </a:r>
          </a:p>
        </p:txBody>
      </p:sp>
      <p:sp>
        <p:nvSpPr>
          <p:cNvPr id="97" name="TextBox 96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5013047" y="3058742"/>
            <a:ext cx="1158833" cy="209946"/>
          </a:xfrm>
          <a:prstGeom prst="rect">
            <a:avLst/>
          </a:prstGeom>
          <a:ln w="3175"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</p:txBody>
      </p:sp>
      <p:cxnSp>
        <p:nvCxnSpPr>
          <p:cNvPr id="98" name="Straight Connector 97"/>
          <p:cNvCxnSpPr>
            <a:cxnSpLocks/>
          </p:cNvCxnSpPr>
          <p:nvPr>
            <p:custDataLst>
              <p:tags r:id="rId26"/>
            </p:custDataLst>
          </p:nvPr>
        </p:nvCxnSpPr>
        <p:spPr>
          <a:xfrm flipH="1">
            <a:off x="4510632" y="1657826"/>
            <a:ext cx="42530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endCxn id="55" idx="3"/>
          </p:cNvCxnSpPr>
          <p:nvPr>
            <p:custDataLst>
              <p:tags r:id="rId27"/>
            </p:custDataLst>
          </p:nvPr>
        </p:nvCxnSpPr>
        <p:spPr>
          <a:xfrm flipH="1">
            <a:off x="4510631" y="2845142"/>
            <a:ext cx="425310" cy="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cxnSpLocks/>
            <a:stCxn id="30" idx="3"/>
            <a:endCxn id="108" idx="3"/>
          </p:cNvCxnSpPr>
          <p:nvPr>
            <p:custDataLst>
              <p:tags r:id="rId28"/>
            </p:custDataLst>
          </p:nvPr>
        </p:nvCxnSpPr>
        <p:spPr>
          <a:xfrm flipV="1">
            <a:off x="1862588" y="3368092"/>
            <a:ext cx="597934" cy="431261"/>
          </a:xfrm>
          <a:prstGeom prst="bentConnector2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cxnSpLocks/>
            <a:endCxn id="54" idx="1"/>
          </p:cNvCxnSpPr>
          <p:nvPr>
            <p:custDataLst>
              <p:tags r:id="rId29"/>
            </p:custDataLst>
          </p:nvPr>
        </p:nvCxnSpPr>
        <p:spPr>
          <a:xfrm rot="5400000" flipH="1" flipV="1">
            <a:off x="1075517" y="2062867"/>
            <a:ext cx="1924742" cy="694802"/>
          </a:xfrm>
          <a:prstGeom prst="bentConnector2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37" y="1373847"/>
            <a:ext cx="283979" cy="283979"/>
          </a:xfrm>
          <a:prstGeom prst="rect">
            <a:avLst/>
          </a:prstGeom>
        </p:spPr>
      </p:pic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" y="1539658"/>
            <a:ext cx="797205" cy="1782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24" y="3748000"/>
            <a:ext cx="332829" cy="3328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63" y="3768729"/>
            <a:ext cx="366250" cy="32267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37" y="1134771"/>
            <a:ext cx="915700" cy="58316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8" y="4221515"/>
            <a:ext cx="636527" cy="292387"/>
          </a:xfrm>
          <a:prstGeom prst="rect">
            <a:avLst/>
          </a:prstGeom>
        </p:spPr>
      </p:pic>
      <p:cxnSp>
        <p:nvCxnSpPr>
          <p:cNvPr id="126" name="Straight Connector 125"/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5592462" y="2938679"/>
            <a:ext cx="0" cy="8182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C:\Users\hhansson\AppData\Local\Microsoft\Windows\Temporary Internet Files\Content.IE5\5LZW66RG\JavaScript_UI_widgets_library_for_building_desktop_and_mobile_web_apps[1].png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78" y="2660922"/>
            <a:ext cx="749066" cy="4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cxnSpLocks/>
          </p:cNvCxnSpPr>
          <p:nvPr>
            <p:custDataLst>
              <p:tags r:id="rId39"/>
            </p:custDataLst>
          </p:nvPr>
        </p:nvCxnSpPr>
        <p:spPr>
          <a:xfrm>
            <a:off x="3606276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>
            <p:custDataLst>
              <p:tags r:id="rId40"/>
            </p:custDataLst>
          </p:nvPr>
        </p:nvSpPr>
        <p:spPr>
          <a:xfrm>
            <a:off x="3563075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3427076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/>
          </p:cNvSpPr>
          <p:nvPr>
            <p:custDataLst>
              <p:tags r:id="rId42"/>
            </p:custDataLst>
          </p:nvPr>
        </p:nvSpPr>
        <p:spPr>
          <a:xfrm>
            <a:off x="3383875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3246362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/>
          </p:cNvSpPr>
          <p:nvPr>
            <p:custDataLst>
              <p:tags r:id="rId44"/>
            </p:custDataLst>
          </p:nvPr>
        </p:nvSpPr>
        <p:spPr>
          <a:xfrm>
            <a:off x="3203161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3079799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/>
          </p:cNvSpPr>
          <p:nvPr>
            <p:custDataLst>
              <p:tags r:id="rId46"/>
            </p:custDataLst>
          </p:nvPr>
        </p:nvSpPr>
        <p:spPr>
          <a:xfrm>
            <a:off x="3036598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2921750" y="2358538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/>
          </p:cNvSpPr>
          <p:nvPr>
            <p:custDataLst>
              <p:tags r:id="rId48"/>
            </p:custDataLst>
          </p:nvPr>
        </p:nvSpPr>
        <p:spPr>
          <a:xfrm>
            <a:off x="2878549" y="2258044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90" name="Oval 89"/>
          <p:cNvSpPr>
            <a:spLocks/>
          </p:cNvSpPr>
          <p:nvPr>
            <p:custDataLst>
              <p:tags r:id="rId49"/>
            </p:custDataLst>
          </p:nvPr>
        </p:nvSpPr>
        <p:spPr>
          <a:xfrm>
            <a:off x="3582371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3625195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>
            <p:custDataLst>
              <p:tags r:id="rId51"/>
            </p:custDataLst>
          </p:nvPr>
        </p:nvCxnSpPr>
        <p:spPr>
          <a:xfrm flipV="1">
            <a:off x="3246362" y="1796063"/>
            <a:ext cx="1" cy="40433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/>
          </p:cNvSpPr>
          <p:nvPr>
            <p:custDataLst>
              <p:tags r:id="rId52"/>
            </p:custDataLst>
          </p:nvPr>
        </p:nvSpPr>
        <p:spPr>
          <a:xfrm>
            <a:off x="3765846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>
            <a:cxnSpLocks/>
          </p:cNvCxnSpPr>
          <p:nvPr>
            <p:custDataLst>
              <p:tags r:id="rId53"/>
            </p:custDataLst>
          </p:nvPr>
        </p:nvCxnSpPr>
        <p:spPr>
          <a:xfrm>
            <a:off x="3808670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>
            <p:custDataLst>
              <p:tags r:id="rId54"/>
            </p:custDataLst>
          </p:nvPr>
        </p:nvSpPr>
        <p:spPr>
          <a:xfrm>
            <a:off x="3950184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00" name="Straight Connector 99"/>
          <p:cNvCxnSpPr>
            <a:cxnSpLocks/>
          </p:cNvCxnSpPr>
          <p:nvPr>
            <p:custDataLst>
              <p:tags r:id="rId55"/>
            </p:custDataLst>
          </p:nvPr>
        </p:nvCxnSpPr>
        <p:spPr>
          <a:xfrm>
            <a:off x="3993008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>
            <a:spLocks/>
          </p:cNvSpPr>
          <p:nvPr>
            <p:custDataLst>
              <p:tags r:id="rId56"/>
            </p:custDataLst>
          </p:nvPr>
        </p:nvSpPr>
        <p:spPr>
          <a:xfrm>
            <a:off x="4123546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>
            <a:cxnSpLocks/>
          </p:cNvCxnSpPr>
          <p:nvPr>
            <p:custDataLst>
              <p:tags r:id="rId57"/>
            </p:custDataLst>
          </p:nvPr>
        </p:nvCxnSpPr>
        <p:spPr>
          <a:xfrm>
            <a:off x="4166370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/>
          </p:cNvSpPr>
          <p:nvPr>
            <p:custDataLst>
              <p:tags r:id="rId58"/>
            </p:custDataLst>
          </p:nvPr>
        </p:nvSpPr>
        <p:spPr>
          <a:xfrm>
            <a:off x="4266897" y="1857087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>
            <a:cxnSpLocks/>
          </p:cNvCxnSpPr>
          <p:nvPr>
            <p:custDataLst>
              <p:tags r:id="rId59"/>
            </p:custDataLst>
          </p:nvPr>
        </p:nvCxnSpPr>
        <p:spPr>
          <a:xfrm>
            <a:off x="4309721" y="179606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>
            <p:custDataLst>
              <p:tags r:id="rId60"/>
            </p:custDataLst>
          </p:nvPr>
        </p:nvCxnSpPr>
        <p:spPr>
          <a:xfrm>
            <a:off x="3996784" y="1998232"/>
            <a:ext cx="0" cy="421331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Magnetic Disk 107"/>
          <p:cNvSpPr>
            <a:spLocks/>
          </p:cNvSpPr>
          <p:nvPr>
            <p:custDataLst>
              <p:tags r:id="rId61"/>
            </p:custDataLst>
          </p:nvPr>
        </p:nvSpPr>
        <p:spPr>
          <a:xfrm>
            <a:off x="2117007" y="2793324"/>
            <a:ext cx="687030" cy="574768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900" b="1" dirty="0" smtClean="0">
                <a:solidFill>
                  <a:schemeClr val="bg2">
                    <a:lumMod val="75000"/>
                  </a:schemeClr>
                </a:solidFill>
              </a:rPr>
              <a:t>File System</a:t>
            </a:r>
            <a:endParaRPr lang="sv-SE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>
            <a:spLocks/>
          </p:cNvSpPr>
          <p:nvPr>
            <p:custDataLst>
              <p:tags r:id="rId62"/>
            </p:custDataLst>
          </p:nvPr>
        </p:nvSpPr>
        <p:spPr>
          <a:xfrm>
            <a:off x="3495587" y="3604007"/>
            <a:ext cx="2359468" cy="12618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sv-SE" sz="1000" b="1" dirty="0" smtClean="0"/>
              <a:t>Capabilities</a:t>
            </a:r>
            <a:endParaRPr lang="sv-SE" sz="1000" b="1" dirty="0"/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Baselining (env extractions)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FontTx/>
              <a:buAutoNum type="arabicPeriod"/>
            </a:pPr>
            <a:r>
              <a:rPr lang="sv-SE" sz="800" b="1" dirty="0" smtClean="0"/>
              <a:t>Visualization of SoT</a:t>
            </a:r>
            <a:endParaRPr lang="sv-SE" sz="800" b="1" dirty="0"/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Auditing (compare env and comp SoT)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API for Provisioning &amp; Configuration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On-demand baseline changes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On-demand env changes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Reporting (comm contracts)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/>
              <a:t>...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endParaRPr lang="sv-SE" sz="800" dirty="0" smtClean="0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63"/>
            </p:custDataLst>
          </p:nvPr>
        </p:nvSpPr>
        <p:spPr>
          <a:xfrm>
            <a:off x="382351" y="1109702"/>
            <a:ext cx="1151877" cy="1443253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Orchestration</a:t>
            </a:r>
          </a:p>
        </p:txBody>
      </p:sp>
      <p:sp>
        <p:nvSpPr>
          <p:cNvPr id="30" name="TextBox 29"/>
          <p:cNvSpPr txBox="1">
            <a:spLocks/>
          </p:cNvSpPr>
          <p:nvPr>
            <p:custDataLst>
              <p:tags r:id="rId64"/>
            </p:custDataLst>
          </p:nvPr>
        </p:nvSpPr>
        <p:spPr>
          <a:xfrm>
            <a:off x="489290" y="3372639"/>
            <a:ext cx="1373298" cy="853428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VCS</a:t>
            </a:r>
          </a:p>
        </p:txBody>
      </p:sp>
      <p:sp>
        <p:nvSpPr>
          <p:cNvPr id="54" name="TextBox 53"/>
          <p:cNvSpPr txBox="1">
            <a:spLocks/>
          </p:cNvSpPr>
          <p:nvPr>
            <p:custDataLst>
              <p:tags r:id="rId65"/>
            </p:custDataLst>
          </p:nvPr>
        </p:nvSpPr>
        <p:spPr>
          <a:xfrm>
            <a:off x="2385289" y="1109703"/>
            <a:ext cx="2125342" cy="676388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7A7A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Automation</a:t>
            </a:r>
          </a:p>
        </p:txBody>
      </p:sp>
      <p:sp>
        <p:nvSpPr>
          <p:cNvPr id="58" name="TextBox 57"/>
          <p:cNvSpPr txBox="1">
            <a:spLocks/>
          </p:cNvSpPr>
          <p:nvPr>
            <p:custDataLst>
              <p:tags r:id="rId66"/>
            </p:custDataLst>
          </p:nvPr>
        </p:nvSpPr>
        <p:spPr>
          <a:xfrm>
            <a:off x="2266149" y="4012261"/>
            <a:ext cx="825149" cy="521637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solidFill>
              <a:srgbClr val="98989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1">
                    <a:lumMod val="75000"/>
                  </a:schemeClr>
                </a:solidFill>
              </a:rPr>
              <a:t>Blueprints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483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 Overview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Textplatzhalter 6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5289" y="657368"/>
            <a:ext cx="8353424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Current: for </a:t>
            </a:r>
            <a:r>
              <a:rPr lang="en-US" dirty="0" smtClean="0"/>
              <a:t>Auditing &amp; Asserting Correctness</a:t>
            </a:r>
            <a:endParaRPr lang="en-US" b="1" dirty="0"/>
          </a:p>
        </p:txBody>
      </p:sp>
      <p:sp>
        <p:nvSpPr>
          <p:cNvPr id="56" name="Cloud Callout 5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880075" y="1061131"/>
            <a:ext cx="4431464" cy="559216"/>
          </a:xfrm>
          <a:prstGeom prst="cloudCallout">
            <a:avLst>
              <a:gd name="adj1" fmla="val -26329"/>
              <a:gd name="adj2" fmla="val 4162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Runtime Environments</a:t>
            </a:r>
          </a:p>
        </p:txBody>
      </p:sp>
      <p:pic>
        <p:nvPicPr>
          <p:cNvPr id="57" name="Grafik 124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7" y="1836779"/>
            <a:ext cx="807823" cy="807823"/>
          </a:xfrm>
          <a:prstGeom prst="rect">
            <a:avLst/>
          </a:prstGeom>
        </p:spPr>
      </p:pic>
      <p:sp>
        <p:nvSpPr>
          <p:cNvPr id="58" name="TextBox 57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82474" y="2654546"/>
            <a:ext cx="13669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1200" cap="small" dirty="0" smtClean="0">
                <a:solidFill>
                  <a:schemeClr val="bg2">
                    <a:lumMod val="75000"/>
                  </a:schemeClr>
                </a:solidFill>
              </a:rPr>
              <a:t>Configuration Repository</a:t>
            </a:r>
          </a:p>
        </p:txBody>
      </p:sp>
      <p:sp>
        <p:nvSpPr>
          <p:cNvPr id="59" name="Up-Down Arrow 58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3954966" y="1705631"/>
            <a:ext cx="210220" cy="385061"/>
          </a:xfrm>
          <a:prstGeom prst="up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3302263" y="2202678"/>
            <a:ext cx="1515626" cy="423546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/>
          <a:p>
            <a:pPr algn="ctr"/>
            <a:r>
              <a:rPr lang="en-GB" sz="900" b="1" dirty="0" err="1" smtClean="0">
                <a:solidFill>
                  <a:schemeClr val="tx1"/>
                </a:solidFill>
              </a:rPr>
              <a:t>OpenCM</a:t>
            </a:r>
            <a:endParaRPr lang="en-GB" sz="900" b="1" dirty="0" smtClean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>
            <a:spLocks/>
          </p:cNvSpPr>
          <p:nvPr>
            <p:custDataLst>
              <p:tags r:id="rId12"/>
            </p:custDataLst>
          </p:nvPr>
        </p:nvSpPr>
        <p:spPr>
          <a:xfrm rot="10800000">
            <a:off x="2396507" y="2301501"/>
            <a:ext cx="335839" cy="244596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63" name="Right Arrow 62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82106" y="2291111"/>
            <a:ext cx="324562" cy="24668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pic>
        <p:nvPicPr>
          <p:cNvPr id="64" name="Picture 63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30" y="1964098"/>
            <a:ext cx="2201230" cy="1018737"/>
          </a:xfrm>
          <a:prstGeom prst="rect">
            <a:avLst/>
          </a:prstGeom>
        </p:spPr>
      </p:pic>
      <p:sp>
        <p:nvSpPr>
          <p:cNvPr id="66" name="Right Arrow 65"/>
          <p:cNvSpPr>
            <a:spLocks/>
          </p:cNvSpPr>
          <p:nvPr>
            <p:custDataLst>
              <p:tags r:id="rId15"/>
            </p:custDataLst>
          </p:nvPr>
        </p:nvSpPr>
        <p:spPr>
          <a:xfrm rot="5400000">
            <a:off x="3881878" y="2803113"/>
            <a:ext cx="343092" cy="27437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133846" y="3241522"/>
            <a:ext cx="1923922" cy="1315891"/>
          </a:xfrm>
          <a:prstGeom prst="rect">
            <a:avLst/>
          </a:prstGeom>
        </p:spPr>
      </p:pic>
      <p:pic>
        <p:nvPicPr>
          <p:cNvPr id="1026" name="Picture 2" descr="C:\Users\hhansson\AppData\Local\Microsoft\Windows\Temporary Internet Files\Content.IE5\1F7C0355\check-mark[1].jp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079359"/>
            <a:ext cx="598503" cy="5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991612" y="3244722"/>
            <a:ext cx="1117855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2400" b="1" dirty="0" smtClean="0">
                <a:solidFill>
                  <a:srgbClr val="00B050"/>
                </a:solidFill>
              </a:rPr>
              <a:t>Extract</a:t>
            </a:r>
          </a:p>
        </p:txBody>
      </p:sp>
      <p:pic>
        <p:nvPicPr>
          <p:cNvPr id="69" name="Picture 2" descr="C:\Users\hhansson\AppData\Local\Microsoft\Windows\Temporary Internet Files\Content.IE5\1F7C0355\check-mark[1].jp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88" y="3097609"/>
            <a:ext cx="598503" cy="5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6543526" y="3262972"/>
            <a:ext cx="1395946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2400" b="1" dirty="0" smtClean="0">
                <a:solidFill>
                  <a:srgbClr val="00B050"/>
                </a:solidFill>
              </a:rPr>
              <a:t>Compare</a:t>
            </a:r>
          </a:p>
        </p:txBody>
      </p:sp>
      <p:pic>
        <p:nvPicPr>
          <p:cNvPr id="71" name="Picture 2" descr="C:\Users\hhansson\AppData\Local\Microsoft\Windows\Temporary Internet Files\Content.IE5\1F7C0355\check-mark[1].jpg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36" y="4256309"/>
            <a:ext cx="598503" cy="53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5697557" y="4448410"/>
            <a:ext cx="1225757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sv-SE" sz="2400" b="1" dirty="0" smtClean="0">
                <a:solidFill>
                  <a:srgbClr val="00B050"/>
                </a:solidFill>
              </a:rPr>
              <a:t>Report</a:t>
            </a:r>
          </a:p>
        </p:txBody>
      </p:sp>
      <p:grpSp>
        <p:nvGrpSpPr>
          <p:cNvPr id="9" name="Group 8"/>
          <p:cNvGrpSpPr>
            <a:grpSpLocks/>
          </p:cNvGrpSpPr>
          <p:nvPr>
            <p:custDataLst>
              <p:tags r:id="rId23"/>
            </p:custDataLst>
          </p:nvPr>
        </p:nvGrpSpPr>
        <p:grpSpPr>
          <a:xfrm>
            <a:off x="2005728" y="1964098"/>
            <a:ext cx="4283652" cy="2658899"/>
            <a:chOff x="2109464" y="1705632"/>
            <a:chExt cx="4283652" cy="2658899"/>
          </a:xfrm>
        </p:grpSpPr>
        <p:sp>
          <p:nvSpPr>
            <p:cNvPr id="7" name="Curved Up Arrow 6"/>
            <p:cNvSpPr/>
            <p:nvPr/>
          </p:nvSpPr>
          <p:spPr>
            <a:xfrm>
              <a:off x="2235644" y="2994024"/>
              <a:ext cx="4157472" cy="1370507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 flipH="1">
              <a:off x="2109464" y="1705632"/>
              <a:ext cx="4076181" cy="1234668"/>
            </a:xfrm>
            <a:prstGeom prst="curved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14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73" name="Picture 2" descr="C:\Users\hhansson\AppData\Local\Microsoft\Windows\Temporary Internet Files\Content.IE5\1F7C0355\check-mark[1]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221" y="2626224"/>
              <a:ext cx="598503" cy="537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3616766" y="2837924"/>
              <a:ext cx="1864845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sv-SE" sz="2400" b="1" dirty="0" smtClean="0">
                  <a:solidFill>
                    <a:schemeClr val="tx1">
                      <a:lumMod val="75000"/>
                    </a:schemeClr>
                  </a:solidFill>
                </a:rPr>
                <a:t>Automated</a:t>
              </a:r>
            </a:p>
          </p:txBody>
        </p: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021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2" grpId="0" animBg="1"/>
      <p:bldP spid="63" grpId="0" animBg="1"/>
      <p:bldP spid="66" grpId="0" animBg="1"/>
      <p:bldP spid="5" grpId="0"/>
      <p:bldP spid="70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Auditing Overview – 2 step process</a:t>
            </a:r>
            <a:endParaRPr lang="en-US" dirty="0"/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725960" y="2274060"/>
            <a:ext cx="2125342" cy="68921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endParaRPr lang="en-GB" sz="9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20" name="Straight Connector 19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6947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3903746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3767747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724546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3587033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3543832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3420470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3377269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3262421" y="2211002"/>
            <a:ext cx="0" cy="6102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3219220" y="2110508"/>
            <a:ext cx="86402" cy="91842"/>
          </a:xfrm>
          <a:prstGeom prst="ellipse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108" name="Flowchart: Magnetic Disk 107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2875705" y="328230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Baseline</a:t>
            </a:r>
            <a:endParaRPr lang="sv-SE" sz="8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2680632" y="1153038"/>
            <a:ext cx="2111947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buClr>
                <a:schemeClr val="bg1">
                  <a:lumMod val="50000"/>
                </a:schemeClr>
              </a:buClr>
            </a:pPr>
            <a:r>
              <a:rPr lang="sv-SE" sz="10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</a:p>
          <a:p>
            <a:pPr algn="ctr">
              <a:buClr>
                <a:schemeClr val="bg1">
                  <a:lumMod val="50000"/>
                </a:schemeClr>
              </a:buClr>
            </a:pPr>
            <a:endParaRPr lang="sv-SE" sz="1000" b="1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Get Property (based on json path)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Set Property – SoT (and env)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Get X Lists (env, servers, nodes, etc.)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endParaRPr lang="sv-SE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Flowchart: Magnetic Disk 65"/>
          <p:cNvSpPr>
            <a:spLocks/>
          </p:cNvSpPr>
          <p:nvPr>
            <p:custDataLst>
              <p:tags r:id="rId20"/>
            </p:custDataLst>
          </p:nvPr>
        </p:nvSpPr>
        <p:spPr>
          <a:xfrm>
            <a:off x="3875033" y="328230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tx1"/>
                </a:solidFill>
              </a:rPr>
              <a:t>Runtime</a:t>
            </a:r>
            <a:endParaRPr lang="sv-SE" sz="8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cxnSpLocks/>
            <a:endCxn id="66" idx="1"/>
          </p:cNvCxnSpPr>
          <p:nvPr>
            <p:custDataLst>
              <p:tags r:id="rId21"/>
            </p:custDataLst>
          </p:nvPr>
        </p:nvCxnSpPr>
        <p:spPr>
          <a:xfrm>
            <a:off x="4218548" y="3121152"/>
            <a:ext cx="0" cy="161157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307975" y="2114682"/>
            <a:ext cx="2111947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buClr>
                <a:schemeClr val="bg1">
                  <a:lumMod val="50000"/>
                </a:schemeClr>
              </a:buClr>
            </a:pPr>
            <a:r>
              <a:rPr lang="sv-SE" sz="1000" b="1" dirty="0" smtClean="0">
                <a:solidFill>
                  <a:schemeClr val="bg1">
                    <a:lumMod val="75000"/>
                  </a:schemeClr>
                </a:solidFill>
              </a:rPr>
              <a:t>Services</a:t>
            </a:r>
          </a:p>
          <a:p>
            <a:pPr algn="ctr">
              <a:buClr>
                <a:schemeClr val="bg1">
                  <a:lumMod val="50000"/>
                </a:schemeClr>
              </a:buClr>
            </a:pPr>
            <a:endParaRPr lang="sv-SE" sz="1000" b="1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Snapshot generation (extract &amp; store)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Promote snapshot to baseline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Compare </a:t>
            </a:r>
            <a:r>
              <a:rPr lang="sv-SE" sz="800" b="1" dirty="0" smtClean="0"/>
              <a:t>with baseline (</a:t>
            </a:r>
            <a:r>
              <a:rPr lang="sv-SE" sz="800" b="1" dirty="0" smtClean="0"/>
              <a:t>audit)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Compare </a:t>
            </a:r>
            <a:r>
              <a:rPr lang="sv-SE" sz="800" b="1" dirty="0" smtClean="0"/>
              <a:t>with runtime (</a:t>
            </a:r>
            <a:r>
              <a:rPr lang="sv-SE" sz="800" b="1" dirty="0" smtClean="0"/>
              <a:t>audit)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b="1" dirty="0" smtClean="0"/>
              <a:t>Compare </a:t>
            </a:r>
            <a:r>
              <a:rPr lang="sv-SE" sz="800" b="1" dirty="0" smtClean="0"/>
              <a:t>with defaults </a:t>
            </a:r>
            <a:r>
              <a:rPr lang="sv-SE" sz="800" b="1" dirty="0" smtClean="0"/>
              <a:t>(audit)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Search for property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Create report(s) – audit trail, comm contracts, etc.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r>
              <a:rPr lang="sv-SE" sz="8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</a:p>
          <a:p>
            <a:pPr marL="228600" indent="-228600">
              <a:buClr>
                <a:schemeClr val="bg1">
                  <a:lumMod val="50000"/>
                </a:schemeClr>
              </a:buClr>
              <a:buAutoNum type="arabicPeriod"/>
            </a:pPr>
            <a:endParaRPr lang="sv-SE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7143366" y="1689793"/>
            <a:ext cx="1652069" cy="1832457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5485231" y="1697802"/>
            <a:ext cx="1373298" cy="17438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Target Runtime API’s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7363659" y="1947249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ENV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26"/>
            </p:custDataLst>
          </p:nvPr>
        </p:nvSpPr>
        <p:spPr>
          <a:xfrm>
            <a:off x="7419276" y="1288694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cxnSp>
        <p:nvCxnSpPr>
          <p:cNvPr id="31" name="Elbow Connector 30"/>
          <p:cNvCxnSpPr>
            <a:cxnSpLocks/>
            <a:stCxn id="24" idx="3"/>
            <a:endCxn id="23" idx="1"/>
          </p:cNvCxnSpPr>
          <p:nvPr>
            <p:custDataLst>
              <p:tags r:id="rId27"/>
            </p:custDataLst>
          </p:nvPr>
        </p:nvCxnSpPr>
        <p:spPr>
          <a:xfrm>
            <a:off x="6858529" y="2569737"/>
            <a:ext cx="284837" cy="36285"/>
          </a:xfrm>
          <a:prstGeom prst="bentConnector3">
            <a:avLst>
              <a:gd name="adj1" fmla="val 50000"/>
            </a:avLst>
          </a:prstGeom>
          <a:ln w="6350">
            <a:solidFill>
              <a:schemeClr val="bg2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5562336" y="2073073"/>
            <a:ext cx="1158833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Command Central</a:t>
            </a:r>
          </a:p>
        </p:txBody>
      </p:sp>
      <p:sp>
        <p:nvSpPr>
          <p:cNvPr id="33" name="TextBox 32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5562336" y="2331990"/>
            <a:ext cx="1158833" cy="19674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Custom scripts</a:t>
            </a:r>
          </a:p>
        </p:txBody>
      </p:sp>
      <p:sp>
        <p:nvSpPr>
          <p:cNvPr id="34" name="TextBox 33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5562336" y="2592883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Automation</a:t>
            </a:r>
          </a:p>
        </p:txBody>
      </p:sp>
      <p:sp>
        <p:nvSpPr>
          <p:cNvPr id="35" name="TextBox 34"/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5562335" y="2963274"/>
            <a:ext cx="1158833" cy="209946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Other</a:t>
            </a:r>
          </a:p>
        </p:txBody>
      </p:sp>
      <p:cxnSp>
        <p:nvCxnSpPr>
          <p:cNvPr id="36" name="Straight Connector 35"/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6141750" y="2843211"/>
            <a:ext cx="0" cy="8182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7363659" y="2397358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ENV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>
            <a:spLocks/>
          </p:cNvSpPr>
          <p:nvPr>
            <p:custDataLst>
              <p:tags r:id="rId34"/>
            </p:custDataLst>
          </p:nvPr>
        </p:nvSpPr>
        <p:spPr>
          <a:xfrm>
            <a:off x="7363659" y="2873333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ENV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Up-Down Arrow 46"/>
          <p:cNvSpPr>
            <a:spLocks/>
          </p:cNvSpPr>
          <p:nvPr>
            <p:custDataLst>
              <p:tags r:id="rId35"/>
            </p:custDataLst>
          </p:nvPr>
        </p:nvSpPr>
        <p:spPr>
          <a:xfrm rot="5400000">
            <a:off x="5054322" y="2417578"/>
            <a:ext cx="210220" cy="490121"/>
          </a:xfrm>
          <a:prstGeom prst="upDownArrow">
            <a:avLst/>
          </a:prstGeom>
          <a:solidFill>
            <a:schemeClr val="bg1"/>
          </a:solidFill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rved Up Arrow 2"/>
          <p:cNvSpPr>
            <a:spLocks/>
          </p:cNvSpPr>
          <p:nvPr>
            <p:custDataLst>
              <p:tags r:id="rId36"/>
            </p:custDataLst>
          </p:nvPr>
        </p:nvSpPr>
        <p:spPr>
          <a:xfrm flipH="1">
            <a:off x="3365784" y="3835672"/>
            <a:ext cx="741645" cy="253573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Left-Right Arrow 4"/>
          <p:cNvSpPr>
            <a:spLocks/>
          </p:cNvSpPr>
          <p:nvPr>
            <p:custDataLst>
              <p:tags r:id="rId37"/>
            </p:custDataLst>
          </p:nvPr>
        </p:nvSpPr>
        <p:spPr>
          <a:xfrm>
            <a:off x="3630234" y="3479344"/>
            <a:ext cx="180714" cy="8924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39" name="Curved Up Arrow 38"/>
          <p:cNvSpPr>
            <a:spLocks/>
          </p:cNvSpPr>
          <p:nvPr>
            <p:custDataLst>
              <p:tags r:id="rId38"/>
            </p:custDataLst>
          </p:nvPr>
        </p:nvSpPr>
        <p:spPr>
          <a:xfrm rot="16200000" flipH="1">
            <a:off x="4583883" y="3458857"/>
            <a:ext cx="209935" cy="126786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39"/>
            </p:custDataLst>
          </p:nvPr>
        </p:nvSpPr>
        <p:spPr>
          <a:xfrm>
            <a:off x="4688850" y="4097284"/>
            <a:ext cx="1968379" cy="28457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900" b="1" dirty="0" smtClean="0">
                <a:solidFill>
                  <a:schemeClr val="accent2"/>
                </a:solidFill>
                <a:ea typeface="ＭＳ 明朝" pitchFamily="49" charset="-128"/>
              </a:rPr>
              <a:t>Auditing Runtime Differences</a:t>
            </a:r>
          </a:p>
        </p:txBody>
      </p:sp>
      <p:sp>
        <p:nvSpPr>
          <p:cNvPr id="41" name="Rectangle 3"/>
          <p:cNvSpPr txBox="1">
            <a:spLocks noChangeArrowheads="1"/>
          </p:cNvSpPr>
          <p:nvPr>
            <p:custDataLst>
              <p:tags r:id="rId40"/>
            </p:custDataLst>
          </p:nvPr>
        </p:nvSpPr>
        <p:spPr>
          <a:xfrm>
            <a:off x="3332983" y="4097284"/>
            <a:ext cx="911295" cy="26965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900" b="1" dirty="0" smtClean="0">
                <a:solidFill>
                  <a:schemeClr val="accent2"/>
                </a:solidFill>
                <a:ea typeface="ＭＳ 明朝" pitchFamily="49" charset="-128"/>
              </a:rPr>
              <a:t>Baselining</a:t>
            </a:r>
          </a:p>
        </p:txBody>
      </p:sp>
      <p:sp>
        <p:nvSpPr>
          <p:cNvPr id="42" name="Rectangle 3"/>
          <p:cNvSpPr txBox="1">
            <a:spLocks noChangeArrowheads="1"/>
          </p:cNvSpPr>
          <p:nvPr>
            <p:custDataLst>
              <p:tags r:id="rId41"/>
            </p:custDataLst>
          </p:nvPr>
        </p:nvSpPr>
        <p:spPr>
          <a:xfrm>
            <a:off x="951083" y="4089245"/>
            <a:ext cx="1922957" cy="26965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900" b="1" dirty="0" smtClean="0">
                <a:solidFill>
                  <a:schemeClr val="accent2"/>
                </a:solidFill>
                <a:ea typeface="ＭＳ 明朝" pitchFamily="49" charset="-128"/>
              </a:rPr>
              <a:t>Auditing Runtime vs Baseline</a:t>
            </a:r>
          </a:p>
        </p:txBody>
      </p:sp>
      <p:sp>
        <p:nvSpPr>
          <p:cNvPr id="6" name="Down Arrow 5"/>
          <p:cNvSpPr>
            <a:spLocks/>
          </p:cNvSpPr>
          <p:nvPr>
            <p:custDataLst>
              <p:tags r:id="rId42"/>
            </p:custDataLst>
          </p:nvPr>
        </p:nvSpPr>
        <p:spPr>
          <a:xfrm>
            <a:off x="4119569" y="3013702"/>
            <a:ext cx="249418" cy="31903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400" b="1" dirty="0" smtClean="0">
              <a:solidFill>
                <a:schemeClr val="bg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1372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9" grpId="0" animBg="1"/>
      <p:bldP spid="40" grpId="0"/>
      <p:bldP spid="41" grpId="0"/>
      <p:bldP spid="4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0375" y="2590230"/>
            <a:ext cx="3950260" cy="83724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Integration Server (Administration)</a:t>
            </a:r>
            <a:endParaRPr lang="en-GB" sz="9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OpenCM</a:t>
            </a:r>
            <a:endParaRPr lang="de-D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Extractions</a:t>
            </a:r>
            <a:endParaRPr lang="en-US" dirty="0"/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438899" y="2903549"/>
            <a:ext cx="1665550" cy="4034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r>
              <a:rPr lang="en-GB" sz="9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OpenCM</a:t>
            </a:r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(IS Package) </a:t>
            </a:r>
          </a:p>
        </p:txBody>
      </p:sp>
      <p:sp>
        <p:nvSpPr>
          <p:cNvPr id="118" name="AutoShape 2" descr="Image result for chef configuration management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" name="Flowchart: Magnetic Disk 107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555483" y="359498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Baseline FS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Straight Connector 68"/>
          <p:cNvCxnSpPr>
            <a:cxnSpLocks/>
            <a:endCxn id="66" idx="1"/>
          </p:cNvCxnSpPr>
          <p:nvPr>
            <p:custDataLst>
              <p:tags r:id="rId10"/>
            </p:custDataLst>
          </p:nvPr>
        </p:nvCxnSpPr>
        <p:spPr>
          <a:xfrm>
            <a:off x="2760934" y="3307003"/>
            <a:ext cx="0" cy="28798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  <a:endCxn id="108" idx="1"/>
          </p:cNvCxnSpPr>
          <p:nvPr>
            <p:custDataLst>
              <p:tags r:id="rId11"/>
            </p:custDataLst>
          </p:nvPr>
        </p:nvCxnSpPr>
        <p:spPr>
          <a:xfrm>
            <a:off x="1898998" y="3307003"/>
            <a:ext cx="0" cy="287986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6424899" y="1089175"/>
            <a:ext cx="2036269" cy="2554062"/>
          </a:xfrm>
          <a:prstGeom prst="round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sv-S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6874757" y="1387050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INST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6874757" y="748853"/>
            <a:ext cx="1022925" cy="27508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ea typeface="ＭＳ 明朝" pitchFamily="49" charset="-128"/>
              </a:rPr>
              <a:t>Targets</a:t>
            </a:r>
          </a:p>
        </p:txBody>
      </p:sp>
      <p:sp>
        <p:nvSpPr>
          <p:cNvPr id="37" name="Rectangle 36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6874757" y="2102144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INST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6874756" y="2856077"/>
            <a:ext cx="1211481" cy="32034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</a:rPr>
              <a:t>INST</a:t>
            </a:r>
            <a:endParaRPr lang="sv-S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6598847" y="2176362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SPM</a:t>
            </a:r>
          </a:p>
        </p:txBody>
      </p:sp>
      <p:sp>
        <p:nvSpPr>
          <p:cNvPr id="40" name="TextBox 39"/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6598847" y="2918563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SPM</a:t>
            </a:r>
          </a:p>
        </p:txBody>
      </p:sp>
      <p:sp>
        <p:nvSpPr>
          <p:cNvPr id="41" name="TextBox 40"/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6598846" y="1446726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SPM</a:t>
            </a:r>
          </a:p>
        </p:txBody>
      </p:sp>
      <p:cxnSp>
        <p:nvCxnSpPr>
          <p:cNvPr id="5" name="Elbow Connector 4"/>
          <p:cNvCxnSpPr>
            <a:cxnSpLocks/>
            <a:stCxn id="55" idx="0"/>
            <a:endCxn id="39" idx="1"/>
          </p:cNvCxnSpPr>
          <p:nvPr>
            <p:custDataLst>
              <p:tags r:id="rId20"/>
            </p:custDataLst>
          </p:nvPr>
        </p:nvCxnSpPr>
        <p:spPr>
          <a:xfrm rot="5400000" flipH="1" flipV="1">
            <a:off x="4121914" y="426617"/>
            <a:ext cx="626693" cy="4327173"/>
          </a:xfrm>
          <a:prstGeom prst="bentConnector2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55" idx="3"/>
            <a:endCxn id="48" idx="1"/>
          </p:cNvCxnSpPr>
          <p:nvPr>
            <p:custDataLst>
              <p:tags r:id="rId21"/>
            </p:custDataLst>
          </p:nvPr>
        </p:nvCxnSpPr>
        <p:spPr>
          <a:xfrm flipV="1">
            <a:off x="3104449" y="2811710"/>
            <a:ext cx="4749824" cy="293566"/>
          </a:xfrm>
          <a:prstGeom prst="bentConnector3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7854273" y="2711216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49" name="TextBox 48"/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7786988" y="2871386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UM</a:t>
            </a:r>
          </a:p>
        </p:txBody>
      </p:sp>
      <p:sp>
        <p:nvSpPr>
          <p:cNvPr id="50" name="TextBox 49"/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7684686" y="3040411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52" name="TextBox 51"/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7854273" y="2059018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53" name="TextBox 52"/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7786988" y="2219188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UM</a:t>
            </a:r>
          </a:p>
        </p:txBody>
      </p:sp>
      <p:sp>
        <p:nvSpPr>
          <p:cNvPr id="54" name="TextBox 53"/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7676859" y="2386698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56" name="TextBox 55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7854273" y="1346232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57" name="TextBox 56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7786988" y="1506402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UM</a:t>
            </a:r>
          </a:p>
        </p:txBody>
      </p:sp>
      <p:sp>
        <p:nvSpPr>
          <p:cNvPr id="58" name="TextBox 57"/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7665718" y="1686487"/>
            <a:ext cx="463927" cy="2009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46" name="Rounded Rectangle 45"/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2894638" y="3878302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75" name="Rounded Rectangle 74"/>
          <p:cNvSpPr>
            <a:spLocks/>
          </p:cNvSpPr>
          <p:nvPr>
            <p:custDataLst>
              <p:tags r:id="rId32"/>
            </p:custDataLst>
          </p:nvPr>
        </p:nvSpPr>
        <p:spPr>
          <a:xfrm>
            <a:off x="2784625" y="3962826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76" name="Rounded Rectangle 75"/>
          <p:cNvSpPr>
            <a:spLocks/>
          </p:cNvSpPr>
          <p:nvPr>
            <p:custDataLst>
              <p:tags r:id="rId33"/>
            </p:custDataLst>
          </p:nvPr>
        </p:nvSpPr>
        <p:spPr>
          <a:xfrm>
            <a:off x="2726486" y="4062827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77" name="Rounded Rectangle 76"/>
          <p:cNvSpPr>
            <a:spLocks/>
          </p:cNvSpPr>
          <p:nvPr>
            <p:custDataLst>
              <p:tags r:id="rId34"/>
            </p:custDataLst>
          </p:nvPr>
        </p:nvSpPr>
        <p:spPr>
          <a:xfrm>
            <a:off x="2618909" y="4162828"/>
            <a:ext cx="803307" cy="200003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sp>
        <p:nvSpPr>
          <p:cNvPr id="66" name="Flowchart: Magnetic Disk 65"/>
          <p:cNvSpPr>
            <a:spLocks/>
          </p:cNvSpPr>
          <p:nvPr>
            <p:custDataLst>
              <p:tags r:id="rId35"/>
            </p:custDataLst>
          </p:nvPr>
        </p:nvSpPr>
        <p:spPr>
          <a:xfrm>
            <a:off x="2417419" y="3594989"/>
            <a:ext cx="687030" cy="483316"/>
          </a:xfrm>
          <a:prstGeom prst="flowChartMagneticDisk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Runtime FS</a:t>
            </a:r>
            <a:endParaRPr lang="sv-SE" sz="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>
            <a:spLocks/>
          </p:cNvSpPr>
          <p:nvPr>
            <p:custDataLst>
              <p:tags r:id="rId36"/>
            </p:custDataLst>
          </p:nvPr>
        </p:nvSpPr>
        <p:spPr>
          <a:xfrm>
            <a:off x="3587932" y="2903549"/>
            <a:ext cx="541134" cy="403454"/>
          </a:xfrm>
          <a:prstGeom prst="rect">
            <a:avLst/>
          </a:prstGeom>
          <a:gradFill flip="none" rotWithShape="1">
            <a:gsLst>
              <a:gs pos="2000">
                <a:schemeClr val="bg2">
                  <a:lumMod val="14000"/>
                  <a:lumOff val="86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t" anchorCtr="0">
            <a:noAutofit/>
          </a:bodyPr>
          <a:lstStyle/>
          <a:p>
            <a:pPr algn="ctr"/>
            <a:r>
              <a:rPr lang="en-GB" sz="9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Ext. (IS)</a:t>
            </a:r>
          </a:p>
        </p:txBody>
      </p:sp>
      <p:sp>
        <p:nvSpPr>
          <p:cNvPr id="90" name="Rectangle 3"/>
          <p:cNvSpPr txBox="1">
            <a:spLocks noChangeArrowheads="1"/>
          </p:cNvSpPr>
          <p:nvPr>
            <p:custDataLst>
              <p:tags r:id="rId37"/>
            </p:custDataLst>
          </p:nvPr>
        </p:nvSpPr>
        <p:spPr>
          <a:xfrm>
            <a:off x="2271674" y="1977799"/>
            <a:ext cx="3437531" cy="26802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Products, fixes, server information &amp; Individual properties</a:t>
            </a:r>
          </a:p>
        </p:txBody>
      </p:sp>
      <p:sp>
        <p:nvSpPr>
          <p:cNvPr id="91" name="Rectangle 3"/>
          <p:cNvSpPr txBox="1">
            <a:spLocks noChangeArrowheads="1"/>
          </p:cNvSpPr>
          <p:nvPr>
            <p:custDataLst>
              <p:tags r:id="rId38"/>
            </p:custDataLst>
          </p:nvPr>
        </p:nvSpPr>
        <p:spPr>
          <a:xfrm>
            <a:off x="4609560" y="2850894"/>
            <a:ext cx="869801" cy="26802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6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buChar char="—"/>
              <a:defRPr sz="12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914400" indent="914400" algn="l" rtl="0" eaLnBrk="1" fontAlgn="base" hangingPunct="1">
              <a:spcBef>
                <a:spcPts val="300"/>
              </a:spcBef>
              <a:spcAft>
                <a:spcPct val="0"/>
              </a:spcAft>
              <a:buFont typeface="Trebuchet MS" pitchFamily="34" charset="0"/>
              <a:defRPr sz="1400" kern="1200">
                <a:solidFill>
                  <a:srgbClr val="233356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300"/>
              </a:spcBef>
              <a:buFont typeface="Trebuchet MS" pitchFamily="34" charset="0"/>
              <a:buChar char="—"/>
              <a:defRPr sz="16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300"/>
              </a:spcAft>
              <a:buNone/>
            </a:pPr>
            <a:r>
              <a:rPr lang="en-US" sz="1000" dirty="0" smtClean="0">
                <a:solidFill>
                  <a:schemeClr val="accent2"/>
                </a:solidFill>
                <a:ea typeface="ＭＳ 明朝" pitchFamily="49" charset="-128"/>
              </a:rPr>
              <a:t>Other</a:t>
            </a:r>
            <a:endParaRPr lang="en-US" sz="1000" dirty="0" smtClean="0">
              <a:solidFill>
                <a:schemeClr val="accent2"/>
              </a:solidFill>
              <a:ea typeface="ＭＳ 明朝" pitchFamily="49" charset="-128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616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/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SIGNVERSION" val="6.185.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60c6b51-a33e-43e7-9859-008583cc4de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c205150-4cf2-4b9f-8426-b482e467576f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fc3efd2-5f81-4618-b6af-546d5e1ed54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79ba79f-964f-4f45-b467-8730b6cd28a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284822-da60-438d-b83b-82407d165bd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4c874f3-6928-4e0a-9d97-116156fe78d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91342e-8927-4364-810c-0331a5cb23f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c231fd3-de60-4695-b639-8124e92c54e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6a13f6e-951d-4509-b516-9be06343c9d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5429941-1fd9-45de-906f-c6567854619f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16cb51a-545a-4ce9-9b97-c3bc5659517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0e436bd-19d2-4f04-b7ef-d8a6c6d86b2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3f2cbdb-31b7-4597-a389-7603814fc19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7888e9-b0df-4364-a9d3-f4ec3b83ed0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c756e9d-a497-48f6-9cfc-2dee39ca0ba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264b078-98d7-4a86-8dd7-9bd056564e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ef6f74e-0a7a-47fa-9233-42505168ca5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007732d-c5ad-474d-9b5b-22a7268c722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6c6caa1-f03f-47ac-bf13-b67f3ed0cbf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b56efc6-26f3-4136-9170-9e8f2ebe718b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92826b-2b90-4bbe-8163-a993e74dce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9498fb-8625-4f27-930b-cedb33645fa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a00ce3c-93b4-4aea-b1be-2d4ccda610e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a2f4a90-f51e-41da-9595-e03168ae405b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e284b4-e775-45aa-8065-86800ea14e0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7422cc-2d82-4011-92cb-4077dd3a1d5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f0288f-70d5-4c21-8d40-695791f6e0d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1e357d-2c75-4a92-a36d-30d84002462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55d1fe-30cc-4bd3-b68b-9adcf76130b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f656269-514c-46c2-9a8e-5ebb92d20a1c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899443-908f-4a93-ad57-ea6edaeb865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d3a08f4-3d94-4d0c-b4b8-f02dce79e9a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530fd7b-f116-4cff-a380-1f26deb93c7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bed3c33-c8c2-48f5-bb0d-eeb32d77b85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fce1b8b-3ff7-4f8f-84e1-86d327318f4b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39828f5-6e04-4fbd-9e7e-4b4a21e20c5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8f0e38-81d2-47cb-8adf-a6dea7a9b34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27d3de-e489-4fca-ab6d-f60ce71e89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ce32598-b71f-4e83-b619-843e598e875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75aaa1-3ea9-49c4-bffa-66c1c933319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47143f-f15c-4bd8-b247-718dcb1d52d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360649-5192-432c-963e-6e16fb061d7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5095bc-a0ec-4355-8f5a-ce57dc8c29a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bd9cc5b-e898-4c6f-a297-bc87a23d3f9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ac0f8c6-2eda-45ff-8fab-8e09cb91e13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59c544f-b287-47a2-b6e3-309ff485e66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31fa001-a7d4-4d9a-b326-1cb968b5388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903187-a1f6-4417-81d7-f928fbe4e3d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bc4ac3-e788-4301-aff7-cc67a29f13d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2d263ef-0a6f-460a-a0be-cea6a225838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6c190d1-d3ac-4d1f-9430-74d40e6a8ad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724263-9241-42b2-b486-1c6756142ad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7048656-cb69-48dd-9e29-c9018c4c733c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0a15209-efd0-4c45-8467-c98b4bce8f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2b2a1c-329a-4442-a784-2bd53adc811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4230419-61d8-4ae8-94c3-4198771cc3a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999e6b5-7750-471e-b23e-06785048d4f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577d8c-5f15-4d06-a2bd-785adc4270d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56f9950-8123-4eb7-afff-b6bbe031fc1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84d03b3-ba93-4e57-b5fe-f20c6559433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749ec1f-f348-429c-b99a-203dbc0cf07c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7b41071-7f18-40fb-8e45-9052ed7feb6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9635d4c-5f67-4714-9e81-ead4fcb8c5d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ba1b9be-35e0-447c-b7b1-332e28d1c68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30ecd47-7039-4ed1-9ded-d5f3aef9d3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f822df-cad4-4f7e-b007-e8e583c4d91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1328d87-78d9-4037-b15d-70e6f126810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4ed2530-680d-4853-b0f6-535c85ed095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48177ad-4e54-400c-a0d6-369f8cb756f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e999ff-165d-47ea-bdec-b12a0cf1d13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40f8fa8-ee7d-469b-a445-46b36c7d80e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ef15577-2ed2-44ae-a246-b5e8cbb74cd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d527ccd-51ed-4444-9a09-876298d1466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d67e78-8ad4-40e3-b48d-8338535be6e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dc0827-51ec-43ef-a6a2-a15911b8137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5839447-7bb5-49f5-af72-e5897fa4b49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bc3831e-bb1e-4840-ba0b-4d6236f986c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40ab7f9-4427-4086-b6d7-2c7f3a2c3bd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7c5a17-e89f-463c-a299-553160ebee2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1217a87-fce8-4487-bb77-33a4f54a3b2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8bf9da7-ff6d-458e-96c3-410431d3080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efc9f9-07fb-4f11-bf8e-2a270c09e38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5cd77e-7666-4526-bfb4-04b6e3e1f76f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a6b6903-f7d7-4446-b479-c7b56102763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d02a5ac-a2bc-4075-b273-c710a3d704ec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37a4e60-9eae-4728-a0e5-de49e392a07b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f5687a-d205-4495-903b-e8c21e6e875b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626ddb8-cba3-4205-b9a0-afb9a3c374b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c171a83-48e2-40b1-a3a4-81f43b11809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833a03a-75c6-4cca-8426-dfb2bc4bd06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f183687-63b3-4da4-8061-6f4e41356b1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f05bf2-8d2e-4266-97a6-890b3a2c287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94770f1-47cc-43dd-ad8f-fd85f8535be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18981dc-617c-4588-87e3-67fb585ebc4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29f8494-0b39-47bf-bde9-e02a1260779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32017df-7c8a-419f-adb1-e84cc387be4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04f7d65-6b74-4e3a-aa6a-7adb3e7bdfc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34695be-4125-45ef-aeba-6b96e7ad995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af99e1-d1cb-4531-9279-40d816cb010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0e5725-7a3b-40f8-a09e-5545c7ddad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d27d8c3-54fe-412e-891a-f5632bdb81e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103cd94-58b2-40b3-aa5b-7830dbc0cc8c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4a77560-2f04-4757-ba49-db7268605d8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79d2b78-6a7b-473c-9085-82e561cce06c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c52f59c-d864-476c-8b17-a8179be5616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ffbd1e4-90c2-4501-ab52-c21e76430da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370bd7-0e0e-40a6-bd44-05f685a12bb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46d34d-94b1-413b-9953-a3fec34fbf1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b191c22-776e-4651-ac87-6f0ab903b53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27550ea-3e55-422f-831a-47d30f24ced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a565d93-89c7-4c70-84ca-676ce4fa50e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1fcc9cd-41f6-4631-9cab-20d9d446299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b61809-c643-4296-8390-ff3b8f6b2d0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9700aa-3f53-4d68-af34-69e008f725ff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d3d25e-e53e-4acf-a684-122f63b7019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6a50cb6-63b3-4c18-8fe8-873fef3e5eb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53d4442-1144-4204-8e07-1f1299e374d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bf60590-c039-423e-bbee-7884e783a66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7203385-5933-4e03-9dca-cb2f92a7a19c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f1fff67-aac9-4e34-b64f-be362a03c32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93e855-3a55-400e-a93d-963f9b1f9fe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c897eaf-8b15-482e-82e7-56c908e9d00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3046c9-964f-4f1d-8617-edce1c653e6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44454ee-b687-4ac6-b9b0-b309b2aec6a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18fc00-4a62-44b3-b1c4-9e4cadc3878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ec4fa8-d1f0-4fbe-9e9f-453ec215b6e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d4755550-1e35-4d68-9349-c0f87bc6820c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ccbae7-989b-4d21-8ff1-abb1558dda9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8ecf986-4d37-44c3-8568-6092f762314c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ed08b27-a55b-4de2-ba21-a224807adee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c29a52-b98d-42fb-a06a-0aa4f0883f1f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b7e2b0c-6060-46ff-92ca-d813d82e20e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e316152-815b-4f1f-92f6-f65969d59a7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261509b-5f1b-4d65-a646-087baa0e691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8d46327-1524-4162-b7f2-f359717a68df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5e4a7c9-d0eb-4023-a865-80974e8a342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bf088f-e0dc-4355-a00b-3edcb2a8789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17dd6f6-73b7-4047-8435-c316b19eeb8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c19486f-a0be-4ee6-980d-b1283067647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76216aa-ca87-4273-9129-549bdc3af967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3e1985-9271-4478-8378-204ae952b33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facbb1f-dfdd-455b-9f0a-dab8027df0d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45e971f-6728-4835-b7ee-9802dea3b0bb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43b1c5b-0bc6-40c7-afb9-61b0068342b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617e26-4495-4ab4-858d-32f847650e8c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ad1bea4-ec84-47c9-af39-4c5983d57e5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cc2333e-e60a-40d7-82d1-e15323a292c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7625f15-a879-4d5d-ac16-cf1d15dfa67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f6ebce7-b1de-406e-a6f2-cd5af8779b1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439e2f-1002-4b63-af94-68dcbeb3b3d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0941867-7c7b-4f26-9e79-7124a65d209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ed82826-0fc4-49f6-9f7c-caddfd152ca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4336aa2-fad1-4bd6-825d-98e04fec443b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889573-b5f4-474f-9419-5d873968912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b5d3a3c-7887-485d-8f72-7c788b93621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4af911b-f7cf-4daa-908a-df33aa1369d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91cbcd-f0c6-4a6b-a66e-1b579c3e03c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061828b-abde-4799-b050-dbb6061aa78b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9433f5-6e36-48de-b46f-734c1ff4267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4f44967-3906-4cb0-9a84-a7b8dbc1913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5968421-b776-4b40-bc8f-0f5c370605b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63b1820-2f13-4e7c-8e00-8c057759a40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775d037-5531-4713-a77c-226ce0a0457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695934-9450-4ece-a5a3-45f455239a2b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baaf338-445f-41cb-a076-b02aa5b64b4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9afe0b5-2412-4e0d-80b5-528e818c5eb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d614a5e-f5b6-4fab-a0ad-ddb2fde7dc0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106b64-a850-4cf7-95e1-e0797662b64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f4860f0-e3bc-454e-bcd8-8418a6e56b1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28ecef-a2ff-4ade-aebe-194637e889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1f24844-9456-49f5-926c-9bc1544ca1f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813f1c0-b814-459c-886b-87a9a08c313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833efda-01f2-4865-b68c-edf2c16ccf3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d40e7a8-70bc-448a-a07c-13415da58fcc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894fce-598a-43bd-b940-7dfc59d5ec6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344d261-25a3-411c-99c2-e4af7cbfdca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b6a475-6e66-4ea3-b45f-98c6eecbfd6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24e2ee2-8938-4a1e-91fe-b22dbd1520e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6cba644-b9f8-424c-8fee-1d2a8b5a404c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14632a4-f00e-4cd7-90bf-232880000eac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5ffa25f-156d-4ab4-bf66-db3efced304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2611e3f-dd33-4171-8235-75f0dde0bce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325649-bc4f-4aed-b415-b14bacc619c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49f0f8-e22a-4185-8185-533e8f4974a8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ada7a6-9d64-48d5-9bfc-fa51eee1672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d02a80e-2510-441a-9c13-dbb6e106de7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7143c2-1ecf-44e8-a424-1cd5abb93a1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addc6d5-e84c-4758-98ce-a7cb22ac764c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6eab3ef-b1b5-4cf9-8ace-1594b0acbe4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d0a1bce-f9d3-433b-8f72-d5862437e47b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9a0a63-ee8d-43b8-8475-9e37d248e77d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c49ba37-5d0b-40b7-a32d-c443eb5acbf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d72ee4-5478-431d-9b61-4e66d9de7a7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6ea95ea-74d4-4654-8fac-94f83a37143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8688996-8aab-45d1-9adf-5ac2787316c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5bd491-e7f5-4a43-9d63-2923aa8ff3c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6f66e2-61af-4f43-87c1-94131e88ad8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359838e-61e7-41db-a537-6b6c87640fd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b5a5469-19cf-4d5f-a1f2-5d6240162d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9a3fcd-08b9-4dc4-bfd1-c7b5d1b1802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348f058-b446-49fc-884c-dfad537e0f7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b15a85e-d472-4bfd-9c21-0c0b1cf59f2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7b0dfc5-84e1-4ccc-8791-360f0ad0ff1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930409-86c9-420e-8ccd-a4e4bfe0a71b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4ba6aab-f09c-42bf-b3c4-5dd80b07bc0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b21395f-cce4-423f-b9d6-6222c500659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671c349-190c-47d7-9fa2-74196437360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76ea0eb-48f2-45d8-896b-fb888a6359c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01c5f1e-06bb-4153-ba90-04c844a9943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18ef9ad-8413-44f8-a384-9818b0f14bb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9bddf1-a63d-4891-adda-84b681559f0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34ad5bf-6c61-4159-8ac1-27839b2ecb3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dfd40e6-6e90-4e1d-902b-59ff8ced1c8c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9d6dbb2-6d72-47f4-b185-3da06e2b669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84e7b6-e5b6-4c66-8a51-cffbe7fbbcc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c7edc44-29f5-484d-948f-49f12f699ed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66f50c8-2f22-4e51-a612-d877802fdafb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d7c34d0-73cf-4935-9faf-005d3a7cadf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fde623a-101a-4901-b032-c5a632b08d2c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d497a4e-eb35-4bd9-b441-ed2b4062369d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ffd7874-aceb-4bf8-af46-6530e65a1e5b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032aaf0-b3f3-4874-add0-4b006519c30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0d75322-2261-4457-a6eb-fd40d6e9b73b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a39257-6acb-40e0-b8af-24134b6fc30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bb56e11-eb99-48ea-b91d-101180df300f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f8ee69c9-d453-4e35-8169-cac6d52c807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853415-9e3a-4e3c-967a-a4e68aa251e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ee6561-c31f-4b88-b19c-6404b6fe637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ee4ac404-d151-48a2-90ba-9db583e3a91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37300d7-4323-4879-9af3-45367446618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1b0e52-8ac0-4bc7-813e-b2f5e3d5958b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2b03e61-0091-4a63-92b9-cf949323b58c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a446f00-07d7-4fdd-a27e-4b8ae9d802cb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9fbf92c-7705-4ae2-a3e9-ae29521abf9c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f24894-b01a-4a44-9c61-e5d9a1b190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53f7baa-f79e-40c2-9f61-f222aa81492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4258ad5-10e1-4b73-b4ef-5fc4097f2a9b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a1e4d7a-86c9-48b6-b874-61eebf3ae25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341f80-5436-45ce-87ac-cba7b84d097f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b5ed62-4202-4e42-9b1d-be7cdfa796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b72afca-d0d7-4e5b-863e-bc30a5b64d3b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2737c0-c822-46fd-abc9-ccfa44c7ccdd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c41243-0819-41ae-a473-bf51f0faad9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e4d23be-00a4-4fa0-9747-eafc7861d45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3973b1b-696e-4778-a235-09fc4c4ea9e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01d1410-88a7-4c7e-b449-3366d05e6d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2470bed-67cf-48ce-a01c-d3a42dc7cd6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ad4f82-74ff-4bc6-90d1-9c0b04d32b2c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67fa039-0b6d-4c73-badd-cf4989e986b6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bf7b16c-59b5-4feb-b7fd-235590ec1e8f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f0109f5-3720-4429-9ec3-31f961dec90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6268aa-9b01-4553-8036-83b18fc0f11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cb66622-8e8d-4c06-b32d-a4548ae18aa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6280bc7-e460-483e-88f3-c8de57fb472f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876d6ce-371a-4d6d-92fd-af1c759b656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c01fce-ec7d-4f3f-9a99-1303f872746c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a4b04b-213d-47a3-8bbf-3d778a6b93b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2ca0023-f4a5-4d9f-8df6-9f023e4ece2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0ab4a51-33b1-4cb6-8a67-b5744d9642c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601bcf-a384-40c3-9ace-0aeaf77c5ab8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d56ed4-b1c1-4278-a714-bdcd625db09b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91fb120-4d2a-44d7-9bfa-b818b1a4ea6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28947d-a1b9-43da-a1c1-8c9e8224fb0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0627aa-de2a-47ce-bebc-7c7c2d2e1d8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9a5c75c-349a-45b7-a24c-52dcdfc9295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81e913-5f94-4de5-a473-6b76df2a343d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27fb80d-f996-49fc-a59a-c3305cb99e55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ced17f8-e44d-4785-be9e-394cdbd1c62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6a40be0-d02b-4e7a-8260-5e0de2ea69b7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83dfce-1496-4c4c-9038-91047816956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dab83b-6c5f-4fee-a267-4ba169100f8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9d35256-c233-4a70-a14b-60300a483e0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600e365-5b1d-426a-aa88-e728944fc44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9737bb-94da-4ac5-9157-69ec7f13b59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438c30e-3dbc-4083-92de-a2e32e58cfbc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db44b10-b719-42d2-9af9-a6b5bf0e775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cb06bc-7e38-424f-82e4-8425b608892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6ae7d5d-5928-4db4-9042-3822820a6c1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f35f8ba-ae37-4175-b483-92e250b18fe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275a2bb-5edb-4159-ab42-1a46570b50e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d5f451c-9573-44f3-813e-965317b2279f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fdb6ca4-bc5f-4526-85f4-2bfbacf38ea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d2099bf-f68c-4a2b-8d93-f309e52ff16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e27c37b-bc95-4cc2-8254-279fb182807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81692a1-d41e-4aca-9247-018fe5df7bff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07129dd-1401-46a7-8cd3-1dd1e6543ecd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eb536fc-e946-4688-85f5-7bb40d05f0b7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a0c6791-0be3-4425-8929-e8fd627ed473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db374dc-25f5-4173-99ba-734398b07b2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036d9f8-4f77-4b1b-ac33-96fdead1857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fd5ce5-6963-48b1-a2e4-ab6530baf27f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2a606c-a81e-405a-96d6-6ae0b2112b1b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ba22c85-a6b1-4b3f-bc1f-8219e9faa55d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d2aef6c-6a28-4890-b9b8-12305efe12f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a86917-28a7-47a4-b0f4-f884bdbf4fa9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1e29604-77ac-4069-bde3-3833823b2edc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ac5572e-24ca-4d35-905b-a6def48c4153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f840a96-1eef-41d2-b9e5-5aed449c09c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346a17f-7f69-48b1-8ade-e889c54fe17c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453712-d5f2-4bb0-8735-234966c76ec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d2e5015-c055-4b15-8ec9-8619a0670e7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89bfa76-1d16-4e6a-a8a1-2815017b24c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427e7d5-bda6-49fe-b835-5051deccb3b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cbe542-133f-4bdb-8bb1-b80b12bbcaa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3e549c3-3cbb-46d6-8950-5fd40d863c47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0b2cecf-1945-4cc7-961f-0c45d03362a8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87a5773-26fa-410a-bfb6-cfa656ac181f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6e5fccc-8817-4238-be4f-f3d50bb3e7bc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f36c77-8ad4-4aea-9a1a-3d739ce4400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6fe60d-060a-4248-82f2-e07916321d6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739191a-631f-4af6-93b7-101a70388b43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0a03f29-7dd9-4995-aae2-608b50b229c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77c1d31-7038-40a4-bfd0-ac15d99652a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2dee4a5-92ce-40be-86e3-ac5e0a490f0d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6ca2a2b-2f30-42cd-a04a-df8788c2329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541b243-d4aa-437f-b935-4957f2f4466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a693629-755d-4eaf-ac63-82eaeaa8de7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fc31586-4a71-4ce9-b58c-75392a5fccbd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921978f-b0ca-446a-aa3c-cf29e19fe018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34f4688-4bef-477a-a5f8-154f642d415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156e8c-dc00-4f8f-8c15-c0793226ede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86b343d-57b0-4d5a-836e-c2d3f03a611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41f00a8-c07a-41f0-90af-09c3c4afb13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ce54132-bf40-488f-aae3-d81d1c486a3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6a358c-0870-4b19-bb20-77538ca8bdf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0bc3886-b166-4d68-8fa3-0ee9930ad28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acdff5a-ba3f-4705-a951-d1f2d67caeb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c65b1e-b886-4c15-b0a6-c854736add84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6e5a485-6fe8-45a7-8ba1-c058a0ef1da6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1426117-1fcd-4ceb-aa74-dec8c9290bfc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1cfa97aa-cd5f-4db6-9d98-64ffa0efef3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345cf1a-16c5-4a71-90ab-4afe9e2baf0f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c50d554-6489-4651-821a-f7358926579f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5da011e-a6c8-4e93-addd-52c9a3a47b8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5007083-1f67-4b2f-8a4e-038687b42c5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f7d077-b6ce-48d4-950d-e0506a1cb31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  <p:tag name="SHAPEINFOGUID" val="cff96e62-9a13-40c5-b9d1-0be886c4e06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5bd292a-5ad1-45dd-8f81-ea8f080ab2b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9e321cf-2e0e-4a41-b22d-c7b2cb5cea4f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abf85e-0ab2-4858-b06b-158f3cf9a7af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bf7f6d6-886c-4ec4-b2e2-e71e3c40abe6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eb50044-dcbe-4b10-b5c5-15d5c2c2b4d6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0ce44d-cc9c-47b1-8380-07973df8980d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2f65538-ba4e-446e-9ab4-db059ce0437f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66619e5-2fb0-4431-ad52-9543024265c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a8e36f4-dd6f-44c8-9732-2ad155b25eac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eaafab0-1f0f-4be6-a108-22c5aa4eaa9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9b0cc29-78f7-4f69-a11a-116d8527385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74c561-0e60-428e-b48a-d2e056b25be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8851dd7-8065-4334-982f-d5693feac2cf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ad98090-bd61-4d8b-9922-28518b56b6ff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51c1cf5-df9e-4ffd-9960-7812a4ef6180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60a389c-8747-401d-a8db-bbfbee88a83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c75241c-a84f-4323-880d-d05fd150166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6a767d6-b841-4e68-8f55-6ac2ab01aed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e8a69b5-b292-4abc-944c-2d30a28af747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bd4e513-1226-4bf3-b873-ebb534f2344c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2fa6358-3d2a-4d5e-951a-0d28d69a86f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ceb33f8-92ea-4850-91d6-dea2acea6f5c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7a0ce78-194b-4060-a952-4f83a8853d1d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5822d9a-ce15-40ec-a777-3731aafb0dbc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b98fc9a-81f3-4b4a-9461-df182e41879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5188fc-3c29-4f6a-859a-b602e225d45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b03e22-bb6a-40c8-8aca-93e13347888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17086e2-ade1-478a-8c24-0a769c88d9b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23f7fa5-c4fe-4b10-bf49-06c89e2eadb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fd29014-e469-4489-a8fa-db5372a2c6a6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f8b075c-6ea0-476f-936a-533763bd2929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c40f9a9-3c28-4daf-b542-4c584d3ff70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4d66759-5eaf-44dc-ba8b-8111996e668f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cc18156-9443-4818-b1ba-07b2f44b4ba4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d890f99-f610-4624-bc44-e47c7f463e73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7ce647-a406-4291-859c-d224feb49f73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aa2e293-7524-42f7-9eb2-2908fedf95ec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11456a6-bacd-47dd-ae3d-2127d06f10a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51,58795"/>
  <p:tag name="LEFT" val="31,12512"/>
  <p:tag name="WIDTH" val="657,7499"/>
  <p:tag name="HEIGHT" val="25,5118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1a18e5-f8c3-4b9a-9e8d-d3850791c170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c981b1-f1e2-48ae-bc66-e78f4ff3d9c4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0c777b1-9447-4696-984a-f4a253955d0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7692e72-fcf3-4e1a-9008-3e490a1efedc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0950947-40ab-4731-8b5e-87decfc9601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db76759-e5e2-4bd4-ac6a-8be292e2108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7c3980b-8be6-4b79-b8ef-576118f2db1c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d801ae7-019a-4d9c-a8d4-013c46be848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7bde409-5c80-444c-aa3c-ace7fdd341e5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3944a18-f49f-46ab-a57a-c6c02c5fd8f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c2869fb-eb47-4786-8a77-4d29a12216eb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1703e59-3899-4ee8-ade2-b9ff395a341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e90b3a4-2c70-42aa-af94-fa6a51b46e07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2f73695-7db9-4284-9bca-75ad3b61b715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8fc44a0-537f-4f3b-a9af-d0c70929a4ac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70d714e-28aa-453c-a779-561652a3db1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00a6f02-4db9-4216-9ce3-25185baaae63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bdfdd91-f696-42f1-b639-2db3ec711e07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a866410-134f-4b64-a860-817e20aa7fd4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4e58917-222a-47fb-85fc-53f50350cec9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7643121-147a-4d7e-92af-c2edb1d149f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02dfde5-8783-410f-8adb-63f32e3a1a64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ea0d471-cf72-4947-ac85-7a39fc215e25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,58795"/>
  <p:tag name="LEFT" val="31,12512"/>
  <p:tag name="WIDTH" val="657,7499"/>
  <p:tag name="HEIGHT" val="25,51181"/>
  <p:tag name="NAME" val="subtit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cde4d8c-c96f-49b2-8279-010da70c7d90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59f6b26-37b1-4d6b-b5f6-7cbece8bf246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51eb376-a406-4729-ad79-f15f68692e5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b431dda-7742-4a28-b400-f2f56ca4018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53ea370-0206-4ee9-8728-6321245ff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62d0e83-1d5f-49ad-9a8a-f520d37737bb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9fbc591-5b91-4b78-8f9b-ffdf67198cd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2785e41-b55f-4d4d-8faf-660dc6ffb6b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b2b3b2f-e85d-4871-9b45-b767af302e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0e74e7f-03f8-4c0f-b484-8a70baf415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df364e-7053-4efe-b269-afb87e6d659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5c0de58-85c0-4e8b-bbe5-9c1182a655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419f1ec-7ccb-4b56-898a-5da7412d87a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7f8c94b-74e4-4b67-894a-13f7f4a59ef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ebf6d63-48fa-4690-8055-a2d3773456d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fa31f8a-b87f-436d-9a52-64bb5a82440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b3fa154-b203-4d47-a09b-1f1efa98266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57bd634-d1cc-42ed-98b8-8173fa59ed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5214aa00-b444-42ca-b2d5-498e56a88ecc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80f0f24-73a6-404e-b79d-60f2fb23a2e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24d3cd5-a623-4668-bb7e-f15a7f2159d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d65a2f8-8f56-4ba3-99a8-8d1fb17ef47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3e19b66-38c9-4684-9090-ae36f25265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0bd9932c-86cd-4218-8741-0de208ec12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d7a813-c3bb-4053-8a95-dc2819f3328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16,08094"/>
  <p:tag name="LEFT" val="26,52819"/>
  <p:tag name="WIDTH" val="657,7499"/>
  <p:tag name="HEIGHT" val="25,511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390,6186"/>
  <p:tag name="LEFT" val="53,17953"/>
  <p:tag name="WIDTH" val="178,5827"/>
  <p:tag name="HEIGHT" val="7,27031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title"/>
  <p:tag name="TOP" val="23,15095"/>
  <p:tag name="LEFT" val="397,3202"/>
  <p:tag name="WIDTH" val="280,4715"/>
  <p:tag name="HEIGHT" val="25,511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29976db5-efae-45cc-9846-34cc182512c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CHANGEDCOLORS" val="true"/>
  <p:tag name="TARGETVERSION" val="6.185.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469bf461-97c3-46de-b020-1ff71c13c57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0d6e662-0f99-4ec0-8521-d242ec190a3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551b0c7-afc8-491a-9751-5611e12be1b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1c5dd11-7d88-4f2a-8d57-c4e81da77a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7fd7113-36bc-4f24-9a59-417149e2185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a4ac057-4af8-42f4-a6e8-0607eeae63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962d2e3-b914-4f94-a91d-fd7a4c80df8c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cc2ef06-e2be-4d89-9a0c-8aeb6283001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b76b4c5a-aa8b-4ae7-b66d-4ef1d17f1cf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4136fc2-3331-414d-ba1e-2918a829f8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,15654"/>
  <p:tag name="LEFT" val="31,12512"/>
  <p:tag name="WIDTH" val="657,7499"/>
  <p:tag name="HEIGHT" val="25,5118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2b64e2e-ed3d-4039-8d3b-2db3d9e2106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3fe76ba-dd8c-4632-9012-c1c1463dee7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2b5486d-496b-4212-8a3e-072367cd8d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b88bd82-393d-4f74-9fd6-10312586b29b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4c61617-13f7-413d-a675-b1a97810a53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27fd997-bb5e-4e2f-b111-ab1638c2a0b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a943b0e-ae88-4b6a-b93c-7d7efcfaaab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f384e8a-a68c-4fd0-9f7b-5bbb16b91cf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7c21c8c-1789-4dfc-bdc8-cd29f5d704a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ac30b73-40ec-4660-87fb-49d9a2e93e28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0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1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3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4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15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16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7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8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19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0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1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22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3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4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6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7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28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29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3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30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4.xml><?xml version="1.0" encoding="utf-8"?>
<qs:slideUpdateInfos xmlns:qs="urn:sag:ConsultingEducation:quickSlide:basic:slides">
  <qs:slideGuid>c7572bf8-d430-42b7-850c-839a736bc208</qs:slideGuid>
  <qs:slideTitle>TRAINING Needs Analysis</qs:slideTitle>
  <qs:presentationName>Group - Consulting Slides\Consulting\c7572bf8-d430-42b7-850c-839a736bc208.pptx</qs:presentationName>
  <qs:subCategory>40571678-a244-45fb-8b52-04a014327ce4</qs:subCategory>
  <qs:thumbNail>Group - Consulting Slides\Consulting\c7572bf8-d430-42b7-850c-839a736bc208\Folie1.png</qs:thumbNail>
  <qs:author>Scholz, Anja</qs:author>
  <qs:publishingDate>04.03.2016 15:05:18</qs:publishingDate>
  <qs:isUpdatable>1</qs:isUpdatable>
  <qs:keywords1>GCS, GES</qs:keywords1>
</qs:slideUpdateInfo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84F290DBA04AB3194145E78F9657" ma:contentTypeVersion="0" ma:contentTypeDescription="Create a new document." ma:contentTypeScope="" ma:versionID="31ef8f088ec6f6863dad0eb89ad226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7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8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9.xml><?xml version="1.0" encoding="utf-8"?>
<qs:slideUpdateInfos xmlns:qs="urn:sag:ConsultingEducation:quickSlide:basic:slides">
  <qs:slideGuid>71a027c7-f966-4935-9232-23f2533d1d51</qs:slideGuid>
  <qs:slideTitle>Certification Program - Objective &amp; Benefits</qs:slideTitle>
  <qs:presentationName>Group - Consulting Slides\Consulting\71a027c7-f966-4935-9232-23f2533d1d51.pptx</qs:presentationName>
  <qs:subCategory>40571678-a244-45fb-8b52-04a014327ce4</qs:subCategory>
  <qs:thumbNail>Group - Consulting Slides\Consulting\71a027c7-f966-4935-9232-23f2533d1d51\Folie1.png</qs:thumbNail>
  <qs:author>Scholz, Anja</qs:author>
  <qs:publishingDate>01.12.2015 13:31:22</qs:publishingDate>
  <qs:isUpdatable>1</qs:isUpdatable>
  <qs:keywords1>GCS, GES, Certification </qs:keywords1>
</qs:slideUpdateInfos>
</file>

<file path=customXml/itemProps1.xml><?xml version="1.0" encoding="utf-8"?>
<ds:datastoreItem xmlns:ds="http://schemas.openxmlformats.org/officeDocument/2006/customXml" ds:itemID="{E00417A8-4E01-4347-A9AB-EA5E20F3DE33}">
  <ds:schemaRefs>
    <ds:schemaRef ds:uri="urn:sag:ConsultingEducation:quickSlide:basic:slides"/>
  </ds:schemaRefs>
</ds:datastoreItem>
</file>

<file path=customXml/itemProps10.xml><?xml version="1.0" encoding="utf-8"?>
<ds:datastoreItem xmlns:ds="http://schemas.openxmlformats.org/officeDocument/2006/customXml" ds:itemID="{790F8F55-8F5E-428A-87BD-77850C716A53}">
  <ds:schemaRefs>
    <ds:schemaRef ds:uri="urn:sag:ConsultingEducation:quickSlide:basic:slides"/>
  </ds:schemaRefs>
</ds:datastoreItem>
</file>

<file path=customXml/itemProps11.xml><?xml version="1.0" encoding="utf-8"?>
<ds:datastoreItem xmlns:ds="http://schemas.openxmlformats.org/officeDocument/2006/customXml" ds:itemID="{B1222E6F-78A0-4295-AA74-6624D5A64746}">
  <ds:schemaRefs>
    <ds:schemaRef ds:uri="urn:sag:ConsultingEducation:quickSlide:basic:slides"/>
  </ds:schemaRefs>
</ds:datastoreItem>
</file>

<file path=customXml/itemProps12.xml><?xml version="1.0" encoding="utf-8"?>
<ds:datastoreItem xmlns:ds="http://schemas.openxmlformats.org/officeDocument/2006/customXml" ds:itemID="{545D029B-074D-42E4-8836-B016E6596DFF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13.xml><?xml version="1.0" encoding="utf-8"?>
<ds:datastoreItem xmlns:ds="http://schemas.openxmlformats.org/officeDocument/2006/customXml" ds:itemID="{53E0C1FC-9968-4D87-915A-3FD88D8B457E}">
  <ds:schemaRefs>
    <ds:schemaRef ds:uri="urn:sag:ConsultingEducation:quickSlide:basic:slides"/>
  </ds:schemaRefs>
</ds:datastoreItem>
</file>

<file path=customXml/itemProps14.xml><?xml version="1.0" encoding="utf-8"?>
<ds:datastoreItem xmlns:ds="http://schemas.openxmlformats.org/officeDocument/2006/customXml" ds:itemID="{3E6D1E48-FB03-4696-9E8F-2314B7429E81}">
  <ds:schemaRefs>
    <ds:schemaRef ds:uri="urn:sag:ConsultingEducation:quickSlide:basic:slides"/>
  </ds:schemaRefs>
</ds:datastoreItem>
</file>

<file path=customXml/itemProps15.xml><?xml version="1.0" encoding="utf-8"?>
<ds:datastoreItem xmlns:ds="http://schemas.openxmlformats.org/officeDocument/2006/customXml" ds:itemID="{8E4E2BB2-C764-4289-92EC-37561D0ADC25}">
  <ds:schemaRefs>
    <ds:schemaRef ds:uri="urn:sag:ConsultingEducation:quickSlide:basic:slides"/>
  </ds:schemaRefs>
</ds:datastoreItem>
</file>

<file path=customXml/itemProps16.xml><?xml version="1.0" encoding="utf-8"?>
<ds:datastoreItem xmlns:ds="http://schemas.openxmlformats.org/officeDocument/2006/customXml" ds:itemID="{4CEBD809-0E1C-4D1F-A561-240941FD1F74}">
  <ds:schemaRefs>
    <ds:schemaRef ds:uri="urn:sag:ConsultingEducation:quickSlide:basic:slides"/>
  </ds:schemaRefs>
</ds:datastoreItem>
</file>

<file path=customXml/itemProps17.xml><?xml version="1.0" encoding="utf-8"?>
<ds:datastoreItem xmlns:ds="http://schemas.openxmlformats.org/officeDocument/2006/customXml" ds:itemID="{2A257B9D-433F-4DE2-953F-F74DA91C0925}">
  <ds:schemaRefs>
    <ds:schemaRef ds:uri="urn:sag:ConsultingEducation:quickSlide:basic:slides"/>
  </ds:schemaRefs>
</ds:datastoreItem>
</file>

<file path=customXml/itemProps18.xml><?xml version="1.0" encoding="utf-8"?>
<ds:datastoreItem xmlns:ds="http://schemas.openxmlformats.org/officeDocument/2006/customXml" ds:itemID="{4C6E5CAA-54BF-493D-AC43-803B34574CDF}">
  <ds:schemaRefs>
    <ds:schemaRef ds:uri="urn:sag:ConsultingEducation:quickSlide:basic:slides"/>
  </ds:schemaRefs>
</ds:datastoreItem>
</file>

<file path=customXml/itemProps19.xml><?xml version="1.0" encoding="utf-8"?>
<ds:datastoreItem xmlns:ds="http://schemas.openxmlformats.org/officeDocument/2006/customXml" ds:itemID="{08BBCEB6-34E8-4183-961D-87C32A1C1E10}">
  <ds:schemaRefs>
    <ds:schemaRef ds:uri="urn:sag:ConsultingEducation:quickSlide:basic:slides"/>
  </ds:schemaRefs>
</ds:datastoreItem>
</file>

<file path=customXml/itemProps2.xml><?xml version="1.0" encoding="utf-8"?>
<ds:datastoreItem xmlns:ds="http://schemas.openxmlformats.org/officeDocument/2006/customXml" ds:itemID="{18EE08DB-7A2B-449B-B3B9-59C9EC4A1997}">
  <ds:schemaRefs>
    <ds:schemaRef ds:uri="urn:sag:ConsultingEducation:quickSlide:basic:slides"/>
  </ds:schemaRefs>
</ds:datastoreItem>
</file>

<file path=customXml/itemProps20.xml><?xml version="1.0" encoding="utf-8"?>
<ds:datastoreItem xmlns:ds="http://schemas.openxmlformats.org/officeDocument/2006/customXml" ds:itemID="{D23EDE0E-3655-460E-B45B-8258EE0B0824}">
  <ds:schemaRefs>
    <ds:schemaRef ds:uri="urn:sag:ConsultingEducation:quickSlide:basic:slides"/>
  </ds:schemaRefs>
</ds:datastoreItem>
</file>

<file path=customXml/itemProps21.xml><?xml version="1.0" encoding="utf-8"?>
<ds:datastoreItem xmlns:ds="http://schemas.openxmlformats.org/officeDocument/2006/customXml" ds:itemID="{535DE26B-817C-4302-B388-F268ED019521}">
  <ds:schemaRefs>
    <ds:schemaRef ds:uri="urn:sag:ConsultingEducation:quickSlide:basic:slides"/>
  </ds:schemaRefs>
</ds:datastoreItem>
</file>

<file path=customXml/itemProps22.xml><?xml version="1.0" encoding="utf-8"?>
<ds:datastoreItem xmlns:ds="http://schemas.openxmlformats.org/officeDocument/2006/customXml" ds:itemID="{61D29B0D-75D9-4846-94DC-E79339E2C375}">
  <ds:schemaRefs>
    <ds:schemaRef ds:uri="urn:sag:ConsultingEducation:quickSlide:basic:slides"/>
  </ds:schemaRefs>
</ds:datastoreItem>
</file>

<file path=customXml/itemProps23.xml><?xml version="1.0" encoding="utf-8"?>
<ds:datastoreItem xmlns:ds="http://schemas.openxmlformats.org/officeDocument/2006/customXml" ds:itemID="{F54A581A-D342-4E82-BEC6-04CD9ABF76BA}">
  <ds:schemaRefs>
    <ds:schemaRef ds:uri="urn:sag:ConsultingEducation:quickSlide:basic:slides"/>
  </ds:schemaRefs>
</ds:datastoreItem>
</file>

<file path=customXml/itemProps24.xml><?xml version="1.0" encoding="utf-8"?>
<ds:datastoreItem xmlns:ds="http://schemas.openxmlformats.org/officeDocument/2006/customXml" ds:itemID="{5000A51D-2568-4C5E-9149-EB4A08FB347D}">
  <ds:schemaRefs>
    <ds:schemaRef ds:uri="urn:sag:ConsultingEducation:quickSlide:basic:slides"/>
  </ds:schemaRefs>
</ds:datastoreItem>
</file>

<file path=customXml/itemProps2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26.xml><?xml version="1.0" encoding="utf-8"?>
<ds:datastoreItem xmlns:ds="http://schemas.openxmlformats.org/officeDocument/2006/customXml" ds:itemID="{BCAEDEA2-6331-45D3-9F13-2BD84454A4DF}">
  <ds:schemaRefs>
    <ds:schemaRef ds:uri="urn:sag:ConsultingEducation:quickSlide:basic:slides"/>
  </ds:schemaRefs>
</ds:datastoreItem>
</file>

<file path=customXml/itemProps27.xml><?xml version="1.0" encoding="utf-8"?>
<ds:datastoreItem xmlns:ds="http://schemas.openxmlformats.org/officeDocument/2006/customXml" ds:itemID="{15A55818-D23E-40F0-9F6B-F2E486F8E068}">
  <ds:schemaRefs>
    <ds:schemaRef ds:uri="urn:sag:ConsultingEducation:quickSlide:basic:slides"/>
  </ds:schemaRefs>
</ds:datastoreItem>
</file>

<file path=customXml/itemProps28.xml><?xml version="1.0" encoding="utf-8"?>
<ds:datastoreItem xmlns:ds="http://schemas.openxmlformats.org/officeDocument/2006/customXml" ds:itemID="{8D6C9914-AFEB-493D-9941-96C3C260B8E6}">
  <ds:schemaRefs>
    <ds:schemaRef ds:uri="urn:sag:ConsultingEducation:quickSlide:basic:slides"/>
  </ds:schemaRefs>
</ds:datastoreItem>
</file>

<file path=customXml/itemProps29.xml><?xml version="1.0" encoding="utf-8"?>
<ds:datastoreItem xmlns:ds="http://schemas.openxmlformats.org/officeDocument/2006/customXml" ds:itemID="{7D97A466-19E4-47D4-AF9B-6F42C06BAAE7}">
  <ds:schemaRefs>
    <ds:schemaRef ds:uri="urn:sag:ConsultingEducation:quickSlide:basic:slides"/>
  </ds:schemaRefs>
</ds:datastoreItem>
</file>

<file path=customXml/itemProps3.xml><?xml version="1.0" encoding="utf-8"?>
<ds:datastoreItem xmlns:ds="http://schemas.openxmlformats.org/officeDocument/2006/customXml" ds:itemID="{2F13C81F-0031-429B-93E6-F595E1DD17E4}">
  <ds:schemaRefs>
    <ds:schemaRef ds:uri="urn:sag:ConsultingEducation:quickSlide:basic:slides"/>
  </ds:schemaRefs>
</ds:datastoreItem>
</file>

<file path=customXml/itemProps30.xml><?xml version="1.0" encoding="utf-8"?>
<ds:datastoreItem xmlns:ds="http://schemas.openxmlformats.org/officeDocument/2006/customXml" ds:itemID="{7ADF022C-0D15-4F29-8259-4E81816A4A5D}">
  <ds:schemaRefs>
    <ds:schemaRef ds:uri="urn:sag:ConsultingEducation:quickSlide:basic:slides"/>
  </ds:schemaRefs>
</ds:datastoreItem>
</file>

<file path=customXml/itemProps4.xml><?xml version="1.0" encoding="utf-8"?>
<ds:datastoreItem xmlns:ds="http://schemas.openxmlformats.org/officeDocument/2006/customXml" ds:itemID="{DC32FB4A-5DEE-4F7D-9122-403B409BBA08}">
  <ds:schemaRefs>
    <ds:schemaRef ds:uri="urn:sag:ConsultingEducation:quickSlide:basic:slides"/>
  </ds:schemaRefs>
</ds:datastoreItem>
</file>

<file path=customXml/itemProps5.xml><?xml version="1.0" encoding="utf-8"?>
<ds:datastoreItem xmlns:ds="http://schemas.openxmlformats.org/officeDocument/2006/customXml" ds:itemID="{5B6AEF1A-3168-4FA0-8A0F-25C309A81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42F31D0E-F416-4C47-B13C-070C2CE34466}">
  <ds:schemaRefs>
    <ds:schemaRef ds:uri="urn:sag:ConsultingEducation:quickSlide:basic:slides"/>
  </ds:schemaRefs>
</ds:datastoreItem>
</file>

<file path=customXml/itemProps7.xml><?xml version="1.0" encoding="utf-8"?>
<ds:datastoreItem xmlns:ds="http://schemas.openxmlformats.org/officeDocument/2006/customXml" ds:itemID="{345B4DB3-D4F6-4DE0-BDB8-B653B9AB469F}">
  <ds:schemaRefs>
    <ds:schemaRef ds:uri="urn:sag:ConsultingEducation:quickSlide:basic:slides"/>
  </ds:schemaRefs>
</ds:datastoreItem>
</file>

<file path=customXml/itemProps8.xml><?xml version="1.0" encoding="utf-8"?>
<ds:datastoreItem xmlns:ds="http://schemas.openxmlformats.org/officeDocument/2006/customXml" ds:itemID="{B6725C2C-E4B7-4DE0-B4E3-0B9096D14D44}">
  <ds:schemaRefs>
    <ds:schemaRef ds:uri="urn:sag:ConsultingEducation:quickSlide:basic:slides"/>
  </ds:schemaRefs>
</ds:datastoreItem>
</file>

<file path=customXml/itemProps9.xml><?xml version="1.0" encoding="utf-8"?>
<ds:datastoreItem xmlns:ds="http://schemas.openxmlformats.org/officeDocument/2006/customXml" ds:itemID="{4D09074F-FB09-4190-81B8-8B5771B0E072}">
  <ds:schemaRefs>
    <ds:schemaRef ds:uri="urn:sag:ConsultingEducation:quickSlide:basic:slid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 AG</Template>
  <TotalTime>7710</TotalTime>
  <Words>1222</Words>
  <Application>Microsoft Office PowerPoint</Application>
  <PresentationFormat>On-screen Show (16:9)</PresentationFormat>
  <Paragraphs>463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Software AG</vt:lpstr>
      <vt:lpstr>Configuration Management</vt:lpstr>
      <vt:lpstr>Configuration Management</vt:lpstr>
      <vt:lpstr>Configuration Management</vt:lpstr>
      <vt:lpstr>WHY OPENCM?</vt:lpstr>
      <vt:lpstr>Configuration Management</vt:lpstr>
      <vt:lpstr>Configuration Management</vt:lpstr>
      <vt:lpstr>OpenCM Overview</vt:lpstr>
      <vt:lpstr>OpenCM</vt:lpstr>
      <vt:lpstr>OpenCM</vt:lpstr>
      <vt:lpstr>OpenCM</vt:lpstr>
      <vt:lpstr>OpenCM</vt:lpstr>
      <vt:lpstr>OpenCM</vt:lpstr>
      <vt:lpstr>Configuration Management</vt:lpstr>
      <vt:lpstr>OpenCM</vt:lpstr>
      <vt:lpstr>OpenCM Assets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subject>WxCM</dc:subject>
  <dc:creator>Software AG</dc:creator>
  <cp:lastModifiedBy>Hansson, Hakan</cp:lastModifiedBy>
  <cp:revision>95</cp:revision>
  <dcterms:created xsi:type="dcterms:W3CDTF">2016-10-04T12:21:55Z</dcterms:created>
  <dcterms:modified xsi:type="dcterms:W3CDTF">2018-08-24T07:36:59Z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0x010100DD5E84F290DBA04AB3194145E78F9657</vt:lpwstr>
  </property>
</Properties>
</file>