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F551-1721-4441-984C-6B9981048EE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3CDA-C5CF-EB47-8DC5-B98FAFB91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26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F551-1721-4441-984C-6B9981048EE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3CDA-C5CF-EB47-8DC5-B98FAFB91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32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F551-1721-4441-984C-6B9981048EE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3CDA-C5CF-EB47-8DC5-B98FAFB91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64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F551-1721-4441-984C-6B9981048EE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3CDA-C5CF-EB47-8DC5-B98FAFB91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65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F551-1721-4441-984C-6B9981048EE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3CDA-C5CF-EB47-8DC5-B98FAFB91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19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F551-1721-4441-984C-6B9981048EE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3CDA-C5CF-EB47-8DC5-B98FAFB91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26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F551-1721-4441-984C-6B9981048EE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3CDA-C5CF-EB47-8DC5-B98FAFB91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F551-1721-4441-984C-6B9981048EE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3CDA-C5CF-EB47-8DC5-B98FAFB91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6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F551-1721-4441-984C-6B9981048EE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3CDA-C5CF-EB47-8DC5-B98FAFB91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65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F551-1721-4441-984C-6B9981048EE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3CDA-C5CF-EB47-8DC5-B98FAFB91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83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F551-1721-4441-984C-6B9981048EE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A3CDA-C5CF-EB47-8DC5-B98FAFB91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91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F551-1721-4441-984C-6B9981048EE5}" type="datetimeFigureOut">
              <a:rPr lang="de-DE" smtClean="0"/>
              <a:t>20.11.18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A3CDA-C5CF-EB47-8DC5-B98FAFB91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34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57200" y="772329"/>
            <a:ext cx="8229600" cy="28604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de-DE" sz="2000" dirty="0" err="1" smtClean="0"/>
              <a:t>Adabas</a:t>
            </a:r>
            <a:r>
              <a:rPr lang="de-DE" sz="2000" dirty="0" smtClean="0"/>
              <a:t> API </a:t>
            </a:r>
            <a:r>
              <a:rPr lang="de-DE" sz="2000" dirty="0" err="1" smtClean="0"/>
              <a:t>for</a:t>
            </a:r>
            <a:r>
              <a:rPr lang="de-DE" sz="2000" dirty="0" smtClean="0"/>
              <a:t> Go</a:t>
            </a:r>
            <a:endParaRPr lang="de-DE" sz="2000" dirty="0"/>
          </a:p>
        </p:txBody>
      </p:sp>
      <p:sp>
        <p:nvSpPr>
          <p:cNvPr id="7" name="Abgerundetes Rechteck 6"/>
          <p:cNvSpPr/>
          <p:nvPr/>
        </p:nvSpPr>
        <p:spPr>
          <a:xfrm>
            <a:off x="3663086" y="2345593"/>
            <a:ext cx="2093652" cy="4956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Go </a:t>
            </a:r>
            <a:r>
              <a:rPr lang="de-DE" dirty="0" err="1" smtClean="0"/>
              <a:t>Adabas</a:t>
            </a:r>
            <a:r>
              <a:rPr lang="de-DE" dirty="0" smtClean="0"/>
              <a:t> API</a:t>
            </a:r>
            <a:endParaRPr lang="de-DE" dirty="0"/>
          </a:p>
        </p:txBody>
      </p:sp>
      <p:sp>
        <p:nvSpPr>
          <p:cNvPr id="9" name="Zylinder 8"/>
          <p:cNvSpPr/>
          <p:nvPr/>
        </p:nvSpPr>
        <p:spPr>
          <a:xfrm>
            <a:off x="6837885" y="2490445"/>
            <a:ext cx="961021" cy="1098424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Adabas</a:t>
            </a:r>
            <a:endParaRPr lang="de-DE" dirty="0"/>
          </a:p>
        </p:txBody>
      </p:sp>
      <p:grpSp>
        <p:nvGrpSpPr>
          <p:cNvPr id="15" name="Gruppierung 14"/>
          <p:cNvGrpSpPr/>
          <p:nvPr/>
        </p:nvGrpSpPr>
        <p:grpSpPr>
          <a:xfrm>
            <a:off x="2991320" y="4084765"/>
            <a:ext cx="1670346" cy="2379918"/>
            <a:chOff x="3592388" y="4084765"/>
            <a:chExt cx="1670346" cy="2379918"/>
          </a:xfrm>
        </p:grpSpPr>
        <p:sp>
          <p:nvSpPr>
            <p:cNvPr id="11" name="Rechteck 10"/>
            <p:cNvSpPr/>
            <p:nvPr/>
          </p:nvSpPr>
          <p:spPr>
            <a:xfrm>
              <a:off x="3592388" y="4084765"/>
              <a:ext cx="1670346" cy="237991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de-DE" dirty="0" smtClean="0"/>
                <a:t>LUW</a:t>
              </a:r>
              <a:endParaRPr lang="de-DE" dirty="0"/>
            </a:p>
          </p:txBody>
        </p:sp>
        <p:sp>
          <p:nvSpPr>
            <p:cNvPr id="8" name="Zylinder 7"/>
            <p:cNvSpPr/>
            <p:nvPr/>
          </p:nvSpPr>
          <p:spPr>
            <a:xfrm>
              <a:off x="3947052" y="4771281"/>
              <a:ext cx="961021" cy="1098424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Adabas</a:t>
              </a:r>
              <a:endParaRPr lang="de-DE" dirty="0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3706795" y="4084765"/>
              <a:ext cx="1452972" cy="52632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Entire</a:t>
              </a:r>
              <a:r>
                <a:rPr lang="de-DE" dirty="0" smtClean="0"/>
                <a:t> Network</a:t>
              </a:r>
              <a:endParaRPr lang="de-DE" dirty="0"/>
            </a:p>
          </p:txBody>
        </p:sp>
      </p:grpSp>
      <p:grpSp>
        <p:nvGrpSpPr>
          <p:cNvPr id="17" name="Gruppierung 16"/>
          <p:cNvGrpSpPr/>
          <p:nvPr/>
        </p:nvGrpSpPr>
        <p:grpSpPr>
          <a:xfrm>
            <a:off x="4920703" y="4084764"/>
            <a:ext cx="1670346" cy="2379919"/>
            <a:chOff x="5998611" y="4084764"/>
            <a:chExt cx="1670346" cy="2379919"/>
          </a:xfrm>
        </p:grpSpPr>
        <p:sp>
          <p:nvSpPr>
            <p:cNvPr id="12" name="Rechteck 11"/>
            <p:cNvSpPr/>
            <p:nvPr/>
          </p:nvSpPr>
          <p:spPr>
            <a:xfrm>
              <a:off x="5998611" y="4084764"/>
              <a:ext cx="1670346" cy="237991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de-DE" dirty="0" smtClean="0"/>
                <a:t>Mainframe</a:t>
              </a:r>
              <a:endParaRPr lang="de-DE" dirty="0"/>
            </a:p>
          </p:txBody>
        </p:sp>
        <p:sp>
          <p:nvSpPr>
            <p:cNvPr id="10" name="Zylinder 9"/>
            <p:cNvSpPr/>
            <p:nvPr/>
          </p:nvSpPr>
          <p:spPr>
            <a:xfrm>
              <a:off x="6356944" y="4771281"/>
              <a:ext cx="961021" cy="1098424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Adabas</a:t>
              </a:r>
              <a:endParaRPr lang="de-DE" dirty="0"/>
            </a:p>
          </p:txBody>
        </p:sp>
        <p:sp>
          <p:nvSpPr>
            <p:cNvPr id="14" name="Abgerundetes Rechteck 13"/>
            <p:cNvSpPr/>
            <p:nvPr/>
          </p:nvSpPr>
          <p:spPr>
            <a:xfrm>
              <a:off x="6090136" y="4084765"/>
              <a:ext cx="1452972" cy="526329"/>
            </a:xfrm>
            <a:prstGeom prst="round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Entire</a:t>
              </a:r>
              <a:r>
                <a:rPr lang="de-DE" dirty="0" smtClean="0"/>
                <a:t> Network</a:t>
              </a:r>
              <a:endParaRPr lang="de-DE" dirty="0"/>
            </a:p>
          </p:txBody>
        </p:sp>
      </p:grpSp>
      <p:sp>
        <p:nvSpPr>
          <p:cNvPr id="19" name="Rechteck 18"/>
          <p:cNvSpPr/>
          <p:nvPr/>
        </p:nvSpPr>
        <p:spPr>
          <a:xfrm>
            <a:off x="941382" y="1702745"/>
            <a:ext cx="1670346" cy="19831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 smtClean="0"/>
              <a:t>LUW</a:t>
            </a:r>
            <a:endParaRPr lang="de-DE" dirty="0"/>
          </a:p>
        </p:txBody>
      </p:sp>
      <p:sp>
        <p:nvSpPr>
          <p:cNvPr id="20" name="Zylinder 19"/>
          <p:cNvSpPr/>
          <p:nvPr/>
        </p:nvSpPr>
        <p:spPr>
          <a:xfrm>
            <a:off x="1296046" y="2062656"/>
            <a:ext cx="961021" cy="1098424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Adabas</a:t>
            </a:r>
            <a:endParaRPr lang="de-DE" dirty="0"/>
          </a:p>
        </p:txBody>
      </p:sp>
      <p:cxnSp>
        <p:nvCxnSpPr>
          <p:cNvPr id="23" name="Gewinkelte Verbindung 22"/>
          <p:cNvCxnSpPr>
            <a:stCxn id="37" idx="1"/>
            <a:endCxn id="13" idx="0"/>
          </p:cNvCxnSpPr>
          <p:nvPr/>
        </p:nvCxnSpPr>
        <p:spPr>
          <a:xfrm rot="5400000">
            <a:off x="3847820" y="3222456"/>
            <a:ext cx="846703" cy="87791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24"/>
          <p:cNvCxnSpPr>
            <a:stCxn id="37" idx="1"/>
            <a:endCxn id="12" idx="0"/>
          </p:cNvCxnSpPr>
          <p:nvPr/>
        </p:nvCxnSpPr>
        <p:spPr>
          <a:xfrm rot="16200000" flipH="1">
            <a:off x="4809651" y="3138539"/>
            <a:ext cx="846702" cy="1045748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37" idx="0"/>
            <a:endCxn id="9" idx="2"/>
          </p:cNvCxnSpPr>
          <p:nvPr/>
        </p:nvCxnSpPr>
        <p:spPr>
          <a:xfrm>
            <a:off x="5757169" y="3039657"/>
            <a:ext cx="10807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1"/>
            <a:endCxn id="20" idx="4"/>
          </p:cNvCxnSpPr>
          <p:nvPr/>
        </p:nvCxnSpPr>
        <p:spPr>
          <a:xfrm flipH="1">
            <a:off x="2257067" y="2593422"/>
            <a:ext cx="1406019" cy="18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346488" y="2316423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Adabas</a:t>
            </a:r>
            <a:r>
              <a:rPr lang="de-DE" sz="1200" dirty="0" smtClean="0"/>
              <a:t> TCP/IP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6018584" y="2778047"/>
            <a:ext cx="652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 smtClean="0"/>
              <a:t>Local</a:t>
            </a:r>
            <a:endParaRPr lang="de-DE" sz="1400" dirty="0" smtClean="0"/>
          </a:p>
          <a:p>
            <a:pPr algn="ctr"/>
            <a:r>
              <a:rPr lang="de-DE" sz="1400" dirty="0" err="1" smtClean="0"/>
              <a:t>access</a:t>
            </a:r>
            <a:endParaRPr lang="de-DE" sz="1400" dirty="0"/>
          </a:p>
        </p:txBody>
      </p:sp>
      <p:sp>
        <p:nvSpPr>
          <p:cNvPr id="37" name="Diagonal liegende Ecken des Rechtecks abrunden 36"/>
          <p:cNvSpPr/>
          <p:nvPr/>
        </p:nvSpPr>
        <p:spPr>
          <a:xfrm>
            <a:off x="3663086" y="2841251"/>
            <a:ext cx="2094083" cy="39681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Adabas</a:t>
            </a:r>
            <a:r>
              <a:rPr lang="de-DE" dirty="0" smtClean="0"/>
              <a:t> Client</a:t>
            </a:r>
            <a:endParaRPr lang="de-DE" dirty="0"/>
          </a:p>
        </p:txBody>
      </p:sp>
      <p:sp>
        <p:nvSpPr>
          <p:cNvPr id="56" name="Diagonal liegende Ecken des Rechtecks abrunden 55"/>
          <p:cNvSpPr/>
          <p:nvPr/>
        </p:nvSpPr>
        <p:spPr>
          <a:xfrm>
            <a:off x="3072596" y="1309534"/>
            <a:ext cx="2602931" cy="1006889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Handles </a:t>
            </a:r>
            <a:r>
              <a:rPr lang="de-DE" b="1" dirty="0" err="1" smtClean="0"/>
              <a:t>queries</a:t>
            </a:r>
            <a:r>
              <a:rPr lang="de-DE" b="1" dirty="0" smtClean="0"/>
              <a:t>, </a:t>
            </a:r>
            <a:r>
              <a:rPr lang="de-DE" b="1" dirty="0" err="1" smtClean="0"/>
              <a:t>filter</a:t>
            </a:r>
            <a:r>
              <a:rPr lang="de-DE" b="1" dirty="0" smtClean="0"/>
              <a:t>, </a:t>
            </a:r>
            <a:r>
              <a:rPr lang="de-DE" b="1" dirty="0" err="1" smtClean="0"/>
              <a:t>insert</a:t>
            </a:r>
            <a:r>
              <a:rPr lang="de-DE" b="1" dirty="0" smtClean="0"/>
              <a:t>, </a:t>
            </a:r>
            <a:r>
              <a:rPr lang="de-DE" b="1" dirty="0" err="1" smtClean="0"/>
              <a:t>delete</a:t>
            </a:r>
            <a:r>
              <a:rPr lang="de-DE" b="1" dirty="0" smtClean="0"/>
              <a:t>, </a:t>
            </a:r>
            <a:r>
              <a:rPr lang="de-DE" b="1" dirty="0" err="1" smtClean="0"/>
              <a:t>updates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Adabas</a:t>
            </a:r>
            <a:r>
              <a:rPr lang="de-DE" b="1" dirty="0" smtClean="0"/>
              <a:t> </a:t>
            </a:r>
            <a:r>
              <a:rPr lang="de-DE" b="1" dirty="0" err="1" smtClean="0"/>
              <a:t>records</a:t>
            </a:r>
            <a:endParaRPr lang="de-DE" b="1" dirty="0"/>
          </a:p>
        </p:txBody>
      </p:sp>
      <p:sp>
        <p:nvSpPr>
          <p:cNvPr id="57" name="Diagonal liegende Ecken des Rechtecks abrunden 56"/>
          <p:cNvSpPr/>
          <p:nvPr/>
        </p:nvSpPr>
        <p:spPr>
          <a:xfrm>
            <a:off x="5755876" y="1309534"/>
            <a:ext cx="2380861" cy="1006889"/>
          </a:xfrm>
          <a:prstGeom prst="round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Handles </a:t>
            </a:r>
            <a:r>
              <a:rPr lang="de-DE" b="1" dirty="0" err="1" smtClean="0"/>
              <a:t>logical</a:t>
            </a:r>
            <a:r>
              <a:rPr lang="de-DE" b="1" dirty="0" smtClean="0"/>
              <a:t> </a:t>
            </a:r>
            <a:r>
              <a:rPr lang="de-DE" b="1" dirty="0" err="1" smtClean="0"/>
              <a:t>views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Adabas</a:t>
            </a:r>
            <a:r>
              <a:rPr lang="de-DE" b="1" dirty="0" smtClean="0"/>
              <a:t> </a:t>
            </a:r>
            <a:r>
              <a:rPr lang="de-DE" b="1" dirty="0" err="1" smtClean="0"/>
              <a:t>database</a:t>
            </a:r>
            <a:r>
              <a:rPr lang="de-DE" b="1" dirty="0"/>
              <a:t> </a:t>
            </a:r>
            <a:r>
              <a:rPr lang="de-DE" b="1" dirty="0" err="1" smtClean="0"/>
              <a:t>fields</a:t>
            </a:r>
            <a:r>
              <a:rPr lang="de-DE" b="1" dirty="0" smtClean="0"/>
              <a:t> </a:t>
            </a:r>
            <a:r>
              <a:rPr lang="de-DE" b="1" dirty="0" err="1" smtClean="0"/>
              <a:t>metadata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1816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Adabas API for Go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Thorsten Knieling</dc:creator>
  <cp:lastModifiedBy>Thorsten Knieling</cp:lastModifiedBy>
  <cp:revision>3</cp:revision>
  <dcterms:created xsi:type="dcterms:W3CDTF">2018-11-20T19:45:39Z</dcterms:created>
  <dcterms:modified xsi:type="dcterms:W3CDTF">2018-11-20T20:10:33Z</dcterms:modified>
</cp:coreProperties>
</file>