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0" r:id="rId5"/>
    <p:sldMasterId id="2147483681"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Lst>
  <p:sldSz cy="6858000" cx="12192000"/>
  <p:notesSz cx="6794500" cy="9906000"/>
  <p:embeddedFontLst>
    <p:embeddedFont>
      <p:font typeface="Lato"/>
      <p:regular r:id="rId42"/>
      <p:bold r:id="rId43"/>
      <p:italic r:id="rId44"/>
      <p:boldItalic r:id="rId45"/>
    </p:embeddedFont>
    <p:embeddedFont>
      <p:font typeface="Average"/>
      <p:regular r:id="rId4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136">
          <p15:clr>
            <a:srgbClr val="A4A3A4"/>
          </p15:clr>
        </p15:guide>
        <p15:guide id="2" orient="horz" pos="4110">
          <p15:clr>
            <a:srgbClr val="A4A3A4"/>
          </p15:clr>
        </p15:guide>
        <p15:guide id="3" orient="horz" pos="151">
          <p15:clr>
            <a:srgbClr val="A4A3A4"/>
          </p15:clr>
        </p15:guide>
        <p15:guide id="4" orient="horz" pos="2449">
          <p15:clr>
            <a:srgbClr val="A4A3A4"/>
          </p15:clr>
        </p15:guide>
        <p15:guide id="5" orient="horz" pos="3566">
          <p15:clr>
            <a:srgbClr val="A4A3A4"/>
          </p15:clr>
        </p15:guide>
        <p15:guide id="6" orient="horz" pos="2545">
          <p15:clr>
            <a:srgbClr val="A4A3A4"/>
          </p15:clr>
        </p15:guide>
        <p15:guide id="7" orient="horz" pos="3845">
          <p15:clr>
            <a:srgbClr val="A4A3A4"/>
          </p15:clr>
        </p15:guide>
        <p15:guide id="8" pos="6625">
          <p15:clr>
            <a:srgbClr val="A4A3A4"/>
          </p15:clr>
        </p15:guide>
        <p15:guide id="9" pos="2588">
          <p15:clr>
            <a:srgbClr val="A4A3A4"/>
          </p15:clr>
        </p15:guide>
        <p15:guide id="10" pos="5091">
          <p15:clr>
            <a:srgbClr val="A4A3A4"/>
          </p15:clr>
        </p15:guide>
        <p15:guide id="11" pos="4969">
          <p15:clr>
            <a:srgbClr val="A4A3A4"/>
          </p15:clr>
        </p15:guide>
        <p15:guide id="12" pos="3779">
          <p15:clr>
            <a:srgbClr val="A4A3A4"/>
          </p15:clr>
        </p15:guide>
        <p15:guide id="13" pos="3901">
          <p15:clr>
            <a:srgbClr val="A4A3A4"/>
          </p15:clr>
        </p15:guide>
        <p15:guide id="14" pos="331">
          <p15:clr>
            <a:srgbClr val="A4A3A4"/>
          </p15:clr>
        </p15:guide>
        <p15:guide id="15" pos="2712">
          <p15:clr>
            <a:srgbClr val="A4A3A4"/>
          </p15:clr>
        </p15:guide>
      </p15:sldGuideLst>
    </p:ext>
    <p:ext uri="{2D200454-40CA-4A62-9FC3-DE9A4176ACB9}">
      <p15:notesGuideLst>
        <p15:guide id="1" orient="horz" pos="3120">
          <p15:clr>
            <a:srgbClr val="A4A3A4"/>
          </p15:clr>
        </p15:guide>
        <p15:guide id="2" pos="214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D3C18CE-7121-4ACD-BB7F-29129CA02BA8}">
  <a:tblStyle styleId="{DD3C18CE-7121-4ACD-BB7F-29129CA02BA8}"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7365FE3C-3E41-4E34-81B0-FDC63625112C}" styleName="Table_1">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F84684D3-2EAD-480E-A2FF-35D8E91EE4DB}" styleName="Table_2">
    <a:wholeTbl>
      <a:tcTxStyle b="off" i="off">
        <a:font>
          <a:latin typeface="Arial"/>
          <a:ea typeface="Arial"/>
          <a:cs typeface="Arial"/>
        </a:font>
        <a:srgbClr val="000000"/>
      </a:tcTx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 styleId="{61F24897-3052-44A9-9000-0810C8BBA06C}" styleName="Table_3">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136" orient="horz"/>
        <p:guide pos="4110" orient="horz"/>
        <p:guide pos="151" orient="horz"/>
        <p:guide pos="2449" orient="horz"/>
        <p:guide pos="3566" orient="horz"/>
        <p:guide pos="2545" orient="horz"/>
        <p:guide pos="3845" orient="horz"/>
        <p:guide pos="6625"/>
        <p:guide pos="2588"/>
        <p:guide pos="5091"/>
        <p:guide pos="4969"/>
        <p:guide pos="3779"/>
        <p:guide pos="3901"/>
        <p:guide pos="331"/>
        <p:guide pos="2712"/>
      </p:guideLst>
    </p:cSldViewPr>
  </p:slideViewPr>
  <p:notesViewPr>
    <p:cSldViewPr snapToGrid="0">
      <p:cViewPr varScale="1">
        <p:scale>
          <a:sx n="100" d="100"/>
          <a:sy n="100" d="100"/>
        </p:scale>
        <p:origin x="0" y="0"/>
      </p:cViewPr>
      <p:guideLst>
        <p:guide pos="3120" orient="horz"/>
        <p:guide pos="2140"/>
      </p:guideLst>
    </p:cSldViewPr>
  </p:notesViewPr>
</p:viewPr>
</file>

<file path=ppt/_rels/presentation.xml.rels><?xml version="1.0" encoding="UTF-8" standalone="yes"?><Relationships xmlns="http://schemas.openxmlformats.org/package/2006/relationships"><Relationship Id="rId40" Type="http://schemas.openxmlformats.org/officeDocument/2006/relationships/slide" Target="slides/slide33.xml"/><Relationship Id="rId20" Type="http://schemas.openxmlformats.org/officeDocument/2006/relationships/slide" Target="slides/slide13.xml"/><Relationship Id="rId42" Type="http://schemas.openxmlformats.org/officeDocument/2006/relationships/font" Target="fonts/Lato-regular.fntdata"/><Relationship Id="rId41" Type="http://schemas.openxmlformats.org/officeDocument/2006/relationships/slide" Target="slides/slide34.xml"/><Relationship Id="rId22" Type="http://schemas.openxmlformats.org/officeDocument/2006/relationships/slide" Target="slides/slide15.xml"/><Relationship Id="rId44" Type="http://schemas.openxmlformats.org/officeDocument/2006/relationships/font" Target="fonts/Lato-italic.fntdata"/><Relationship Id="rId21" Type="http://schemas.openxmlformats.org/officeDocument/2006/relationships/slide" Target="slides/slide14.xml"/><Relationship Id="rId43" Type="http://schemas.openxmlformats.org/officeDocument/2006/relationships/font" Target="fonts/Lato-bold.fntdata"/><Relationship Id="rId24" Type="http://schemas.openxmlformats.org/officeDocument/2006/relationships/slide" Target="slides/slide17.xml"/><Relationship Id="rId46" Type="http://schemas.openxmlformats.org/officeDocument/2006/relationships/font" Target="fonts/Average-regular.fntdata"/><Relationship Id="rId23" Type="http://schemas.openxmlformats.org/officeDocument/2006/relationships/slide" Target="slides/slide16.xml"/><Relationship Id="rId45" Type="http://schemas.openxmlformats.org/officeDocument/2006/relationships/font" Target="fonts/Lato-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5" Type="http://schemas.openxmlformats.org/officeDocument/2006/relationships/slideMaster" Target="slideMasters/slideMaster1.xml"/><Relationship Id="rId6" Type="http://schemas.openxmlformats.org/officeDocument/2006/relationships/slideMaster" Target="slideMasters/slideMaster2.xml"/><Relationship Id="rId29" Type="http://schemas.openxmlformats.org/officeDocument/2006/relationships/slide" Target="slides/slide2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11" Type="http://schemas.openxmlformats.org/officeDocument/2006/relationships/slide" Target="slides/slide4.xml"/><Relationship Id="rId33" Type="http://schemas.openxmlformats.org/officeDocument/2006/relationships/slide" Target="slides/slide26.xml"/><Relationship Id="rId10" Type="http://schemas.openxmlformats.org/officeDocument/2006/relationships/slide" Target="slides/slide3.xml"/><Relationship Id="rId32" Type="http://schemas.openxmlformats.org/officeDocument/2006/relationships/slide" Target="slides/slide25.xml"/><Relationship Id="rId13" Type="http://schemas.openxmlformats.org/officeDocument/2006/relationships/slide" Target="slides/slide6.xml"/><Relationship Id="rId35" Type="http://schemas.openxmlformats.org/officeDocument/2006/relationships/slide" Target="slides/slide28.xml"/><Relationship Id="rId12" Type="http://schemas.openxmlformats.org/officeDocument/2006/relationships/slide" Target="slides/slide5.xml"/><Relationship Id="rId34" Type="http://schemas.openxmlformats.org/officeDocument/2006/relationships/slide" Target="slides/slide27.xml"/><Relationship Id="rId15" Type="http://schemas.openxmlformats.org/officeDocument/2006/relationships/slide" Target="slides/slide8.xml"/><Relationship Id="rId37" Type="http://schemas.openxmlformats.org/officeDocument/2006/relationships/slide" Target="slides/slide30.xml"/><Relationship Id="rId14" Type="http://schemas.openxmlformats.org/officeDocument/2006/relationships/slide" Target="slides/slide7.xml"/><Relationship Id="rId36" Type="http://schemas.openxmlformats.org/officeDocument/2006/relationships/slide" Target="slides/slide29.xml"/><Relationship Id="rId17" Type="http://schemas.openxmlformats.org/officeDocument/2006/relationships/slide" Target="slides/slide10.xml"/><Relationship Id="rId39" Type="http://schemas.openxmlformats.org/officeDocument/2006/relationships/slide" Target="slides/slide32.xml"/><Relationship Id="rId16" Type="http://schemas.openxmlformats.org/officeDocument/2006/relationships/slide" Target="slides/slide9.xml"/><Relationship Id="rId38" Type="http://schemas.openxmlformats.org/officeDocument/2006/relationships/slide" Target="slides/slide31.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10" type="dt"/>
          </p:nvPr>
        </p:nvSpPr>
        <p:spPr>
          <a:xfrm>
            <a:off x="3849688" y="0"/>
            <a:ext cx="2943225" cy="495300"/>
          </a:xfrm>
          <a:prstGeom prst="rect">
            <a:avLst/>
          </a:prstGeom>
          <a:noFill/>
          <a:ln>
            <a:noFill/>
          </a:ln>
        </p:spPr>
        <p:txBody>
          <a:bodyPr anchorCtr="0" anchor="t" bIns="45150" lIns="90325" spcFirstLastPara="1" rIns="90325" wrap="square" tIns="45150">
            <a:noAutofit/>
          </a:bodyPr>
          <a:lstStyle>
            <a:lvl1pPr lvl="0" marR="0" rtl="0" algn="r">
              <a:spcBef>
                <a:spcPts val="60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20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20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20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20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20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20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20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2000" u="none" cap="none" strike="noStrike">
                <a:solidFill>
                  <a:schemeClr val="dk1"/>
                </a:solidFill>
                <a:latin typeface="Arial"/>
                <a:ea typeface="Arial"/>
                <a:cs typeface="Arial"/>
                <a:sym typeface="Arial"/>
              </a:defRPr>
            </a:lvl9pPr>
          </a:lstStyle>
          <a:p/>
        </p:txBody>
      </p:sp>
      <p:sp>
        <p:nvSpPr>
          <p:cNvPr id="4" name="Google Shape;4;n"/>
          <p:cNvSpPr txBox="1"/>
          <p:nvPr>
            <p:ph idx="12" type="sldNum"/>
          </p:nvPr>
        </p:nvSpPr>
        <p:spPr>
          <a:xfrm>
            <a:off x="3849688" y="9409113"/>
            <a:ext cx="2943225" cy="495300"/>
          </a:xfrm>
          <a:prstGeom prst="rect">
            <a:avLst/>
          </a:prstGeom>
          <a:noFill/>
          <a:ln>
            <a:noFill/>
          </a:ln>
        </p:spPr>
        <p:txBody>
          <a:bodyPr anchorCtr="0" anchor="b" bIns="45150" lIns="90325" spcFirstLastPara="1" rIns="90325" wrap="square" tIns="4515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
        <p:nvSpPr>
          <p:cNvPr id="5" name="Google Shape;5;n"/>
          <p:cNvSpPr txBox="1"/>
          <p:nvPr>
            <p:ph idx="2" type="hdr"/>
          </p:nvPr>
        </p:nvSpPr>
        <p:spPr>
          <a:xfrm>
            <a:off x="0" y="0"/>
            <a:ext cx="2943225" cy="495300"/>
          </a:xfrm>
          <a:prstGeom prst="rect">
            <a:avLst/>
          </a:prstGeom>
          <a:noFill/>
          <a:ln>
            <a:noFill/>
          </a:ln>
        </p:spPr>
        <p:txBody>
          <a:bodyPr anchorCtr="0" anchor="t" bIns="45150" lIns="90325" spcFirstLastPara="1" rIns="90325" wrap="square" tIns="45150">
            <a:noAutofit/>
          </a:bodyPr>
          <a:lstStyle>
            <a:lvl1pPr lvl="0" marR="0" rtl="0" algn="l">
              <a:spcBef>
                <a:spcPts val="60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20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20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20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20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20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20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20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2000" u="none" cap="none" strike="noStrike">
                <a:solidFill>
                  <a:schemeClr val="dk1"/>
                </a:solidFill>
                <a:latin typeface="Arial"/>
                <a:ea typeface="Arial"/>
                <a:cs typeface="Arial"/>
                <a:sym typeface="Arial"/>
              </a:defRPr>
            </a:lvl9pPr>
          </a:lstStyle>
          <a:p/>
        </p:txBody>
      </p:sp>
      <p:sp>
        <p:nvSpPr>
          <p:cNvPr id="6" name="Google Shape;6;n"/>
          <p:cNvSpPr/>
          <p:nvPr>
            <p:ph idx="3" type="sldImg"/>
          </p:nvPr>
        </p:nvSpPr>
        <p:spPr>
          <a:xfrm>
            <a:off x="95250" y="742950"/>
            <a:ext cx="6604000" cy="37147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 name="Google Shape;7;n"/>
          <p:cNvSpPr txBox="1"/>
          <p:nvPr>
            <p:ph idx="11" type="ftr"/>
          </p:nvPr>
        </p:nvSpPr>
        <p:spPr>
          <a:xfrm>
            <a:off x="0" y="9409113"/>
            <a:ext cx="2943225" cy="495300"/>
          </a:xfrm>
          <a:prstGeom prst="rect">
            <a:avLst/>
          </a:prstGeom>
          <a:noFill/>
          <a:ln>
            <a:noFill/>
          </a:ln>
        </p:spPr>
        <p:txBody>
          <a:bodyPr anchorCtr="0" anchor="b" bIns="45150" lIns="90325" spcFirstLastPara="1" rIns="90325" wrap="square" tIns="45150">
            <a:noAutofit/>
          </a:bodyPr>
          <a:lstStyle>
            <a:lvl1pPr lvl="0" marR="0" rtl="0" algn="l">
              <a:spcBef>
                <a:spcPts val="60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20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20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20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20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20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20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20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2000" u="none" cap="none" strike="noStrike">
                <a:solidFill>
                  <a:schemeClr val="dk1"/>
                </a:solidFill>
                <a:latin typeface="Arial"/>
                <a:ea typeface="Arial"/>
                <a:cs typeface="Arial"/>
                <a:sym typeface="Arial"/>
              </a:defRPr>
            </a:lvl9pPr>
          </a:lstStyle>
          <a:p/>
        </p:txBody>
      </p:sp>
      <p:sp>
        <p:nvSpPr>
          <p:cNvPr id="8" name="Google Shape;8;n"/>
          <p:cNvSpPr txBox="1"/>
          <p:nvPr>
            <p:ph idx="1" type="body"/>
          </p:nvPr>
        </p:nvSpPr>
        <p:spPr>
          <a:xfrm>
            <a:off x="679450" y="4705350"/>
            <a:ext cx="5435600" cy="4457700"/>
          </a:xfrm>
          <a:prstGeom prst="rect">
            <a:avLst/>
          </a:prstGeom>
          <a:noFill/>
          <a:ln>
            <a:noFill/>
          </a:ln>
        </p:spPr>
        <p:txBody>
          <a:bodyPr anchorCtr="0" anchor="t" bIns="45150" lIns="90325" spcFirstLastPara="1" rIns="90325" wrap="square" tIns="45150">
            <a:noAutofit/>
          </a:bodyPr>
          <a:lstStyle>
            <a:lvl1pPr indent="-228600" lvl="0" marL="4572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1pPr>
            <a:lvl2pPr indent="-228600" lvl="1" marL="9144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2pPr>
            <a:lvl3pPr indent="-228600" lvl="2" marL="13716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3pPr>
            <a:lvl4pPr indent="-228600" lvl="3" marL="18288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4pPr>
            <a:lvl5pPr indent="-228600" lvl="4" marL="22860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1:notes"/>
          <p:cNvSpPr txBox="1"/>
          <p:nvPr/>
        </p:nvSpPr>
        <p:spPr>
          <a:xfrm>
            <a:off x="1" y="0"/>
            <a:ext cx="2943499" cy="495639"/>
          </a:xfrm>
          <a:prstGeom prst="rect">
            <a:avLst/>
          </a:prstGeom>
          <a:noFill/>
          <a:ln>
            <a:noFill/>
          </a:ln>
        </p:spPr>
        <p:txBody>
          <a:bodyPr anchorCtr="0" anchor="t" bIns="44950" lIns="89925" spcFirstLastPara="1" rIns="89925" wrap="square" tIns="44950">
            <a:noAutofit/>
          </a:bodyPr>
          <a:lstStyle/>
          <a:p>
            <a:pPr indent="0" lvl="0" marL="0" marR="0" rtl="0" algn="l">
              <a:spcBef>
                <a:spcPts val="0"/>
              </a:spcBef>
              <a:spcAft>
                <a:spcPts val="0"/>
              </a:spcAft>
              <a:buNone/>
            </a:pPr>
            <a:r>
              <a:rPr b="0" i="0" lang="en-US" sz="1100" u="none" cap="none" strike="noStrike">
                <a:solidFill>
                  <a:schemeClr val="dk1"/>
                </a:solidFill>
                <a:latin typeface="Arial"/>
                <a:ea typeface="Arial"/>
                <a:cs typeface="Arial"/>
                <a:sym typeface="Arial"/>
              </a:rPr>
              <a:t> </a:t>
            </a:r>
            <a:endParaRPr/>
          </a:p>
        </p:txBody>
      </p:sp>
      <p:sp>
        <p:nvSpPr>
          <p:cNvPr id="171" name="Google Shape;171;p1:notes"/>
          <p:cNvSpPr txBox="1"/>
          <p:nvPr/>
        </p:nvSpPr>
        <p:spPr>
          <a:xfrm>
            <a:off x="3849433" y="0"/>
            <a:ext cx="2943499" cy="495639"/>
          </a:xfrm>
          <a:prstGeom prst="rect">
            <a:avLst/>
          </a:prstGeom>
          <a:noFill/>
          <a:ln>
            <a:noFill/>
          </a:ln>
        </p:spPr>
        <p:txBody>
          <a:bodyPr anchorCtr="0" anchor="t" bIns="44950" lIns="89925" spcFirstLastPara="1" rIns="89925" wrap="square" tIns="44950">
            <a:noAutofit/>
          </a:bodyPr>
          <a:lstStyle/>
          <a:p>
            <a:pPr indent="0" lvl="0" marL="0" marR="0" rtl="0" algn="r">
              <a:spcBef>
                <a:spcPts val="0"/>
              </a:spcBef>
              <a:spcAft>
                <a:spcPts val="0"/>
              </a:spcAft>
              <a:buNone/>
            </a:pPr>
            <a:r>
              <a:rPr b="0" i="0" lang="en-US" sz="1100" u="none" cap="none" strike="noStrike">
                <a:solidFill>
                  <a:schemeClr val="dk1"/>
                </a:solidFill>
                <a:latin typeface="Arial"/>
                <a:ea typeface="Arial"/>
                <a:cs typeface="Arial"/>
                <a:sym typeface="Arial"/>
              </a:rPr>
              <a:t>September 2010 </a:t>
            </a:r>
            <a:endParaRPr/>
          </a:p>
        </p:txBody>
      </p:sp>
      <p:sp>
        <p:nvSpPr>
          <p:cNvPr id="172" name="Google Shape;172;p1:notes"/>
          <p:cNvSpPr txBox="1"/>
          <p:nvPr/>
        </p:nvSpPr>
        <p:spPr>
          <a:xfrm>
            <a:off x="1" y="9408670"/>
            <a:ext cx="2943499" cy="495639"/>
          </a:xfrm>
          <a:prstGeom prst="rect">
            <a:avLst/>
          </a:prstGeom>
          <a:noFill/>
          <a:ln>
            <a:noFill/>
          </a:ln>
        </p:spPr>
        <p:txBody>
          <a:bodyPr anchorCtr="0" anchor="b" bIns="44950" lIns="89925" spcFirstLastPara="1" rIns="89925" wrap="square" tIns="44950">
            <a:noAutofit/>
          </a:bodyPr>
          <a:lstStyle/>
          <a:p>
            <a:pPr indent="0" lvl="0" marL="0" marR="0" rtl="0" algn="l">
              <a:spcBef>
                <a:spcPts val="0"/>
              </a:spcBef>
              <a:spcAft>
                <a:spcPts val="0"/>
              </a:spcAft>
              <a:buNone/>
            </a:pPr>
            <a:r>
              <a:rPr b="0" i="0" lang="en-US" sz="1100" u="none" cap="none" strike="noStrike">
                <a:solidFill>
                  <a:schemeClr val="dk1"/>
                </a:solidFill>
                <a:latin typeface="Arial"/>
                <a:ea typeface="Arial"/>
                <a:cs typeface="Arial"/>
                <a:sym typeface="Arial"/>
              </a:rPr>
              <a:t> </a:t>
            </a:r>
            <a:endParaRPr/>
          </a:p>
        </p:txBody>
      </p:sp>
      <p:sp>
        <p:nvSpPr>
          <p:cNvPr id="173" name="Google Shape;173;p1:notes"/>
          <p:cNvSpPr txBox="1"/>
          <p:nvPr/>
        </p:nvSpPr>
        <p:spPr>
          <a:xfrm>
            <a:off x="3849433" y="9408670"/>
            <a:ext cx="2943499" cy="495639"/>
          </a:xfrm>
          <a:prstGeom prst="rect">
            <a:avLst/>
          </a:prstGeom>
          <a:noFill/>
          <a:ln>
            <a:noFill/>
          </a:ln>
        </p:spPr>
        <p:txBody>
          <a:bodyPr anchorCtr="0" anchor="b" bIns="44950" lIns="89925" spcFirstLastPara="1" rIns="89925" wrap="square" tIns="44950">
            <a:noAutofit/>
          </a:bodyPr>
          <a:lstStyle/>
          <a:p>
            <a:pPr indent="0" lvl="0" marL="0" marR="0" rtl="0" algn="r">
              <a:spcBef>
                <a:spcPts val="0"/>
              </a:spcBef>
              <a:spcAft>
                <a:spcPts val="0"/>
              </a:spcAft>
              <a:buNone/>
            </a:pPr>
            <a:fld id="{00000000-1234-1234-1234-123412341234}" type="slidenum">
              <a:rPr b="0" i="0" lang="en-US" sz="1100" u="none" cap="none" strike="noStrike">
                <a:solidFill>
                  <a:schemeClr val="dk1"/>
                </a:solidFill>
                <a:latin typeface="Arial"/>
                <a:ea typeface="Arial"/>
                <a:cs typeface="Arial"/>
                <a:sym typeface="Arial"/>
              </a:rPr>
              <a:t>‹#›</a:t>
            </a:fld>
            <a:endParaRPr b="0" i="0" sz="1100" u="none" cap="none" strike="noStrike">
              <a:solidFill>
                <a:schemeClr val="dk1"/>
              </a:solidFill>
              <a:latin typeface="Arial"/>
              <a:ea typeface="Arial"/>
              <a:cs typeface="Arial"/>
              <a:sym typeface="Arial"/>
            </a:endParaRPr>
          </a:p>
        </p:txBody>
      </p:sp>
      <p:sp>
        <p:nvSpPr>
          <p:cNvPr id="174" name="Google Shape;174;p1:notes"/>
          <p:cNvSpPr/>
          <p:nvPr>
            <p:ph idx="2" type="sldImg"/>
          </p:nvPr>
        </p:nvSpPr>
        <p:spPr>
          <a:xfrm>
            <a:off x="96838" y="744538"/>
            <a:ext cx="6600825" cy="3713162"/>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75" name="Google Shape;175;p1:notes"/>
          <p:cNvSpPr txBox="1"/>
          <p:nvPr>
            <p:ph idx="1" type="body"/>
          </p:nvPr>
        </p:nvSpPr>
        <p:spPr>
          <a:xfrm>
            <a:off x="679450" y="4705350"/>
            <a:ext cx="5435600" cy="4457700"/>
          </a:xfrm>
          <a:prstGeom prst="rect">
            <a:avLst/>
          </a:prstGeom>
          <a:noFill/>
          <a:ln>
            <a:noFill/>
          </a:ln>
        </p:spPr>
        <p:txBody>
          <a:bodyPr anchorCtr="0" anchor="t" bIns="44950" lIns="89925" spcFirstLastPara="1" rIns="89925" wrap="square" tIns="44950">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ace1d9fb97_0_4:notes"/>
          <p:cNvSpPr txBox="1"/>
          <p:nvPr>
            <p:ph idx="12" type="sldNum"/>
          </p:nvPr>
        </p:nvSpPr>
        <p:spPr>
          <a:xfrm>
            <a:off x="3849688" y="9409113"/>
            <a:ext cx="2943300" cy="495300"/>
          </a:xfrm>
          <a:prstGeom prst="rect">
            <a:avLst/>
          </a:prstGeom>
        </p:spPr>
        <p:txBody>
          <a:bodyPr anchorCtr="0" anchor="b" bIns="45150" lIns="90325" spcFirstLastPara="1" rIns="90325" wrap="square" tIns="4515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334" name="Google Shape;334;gace1d9fb97_0_4:notes"/>
          <p:cNvSpPr/>
          <p:nvPr>
            <p:ph idx="2" type="sldImg"/>
          </p:nvPr>
        </p:nvSpPr>
        <p:spPr>
          <a:xfrm>
            <a:off x="95250" y="742950"/>
            <a:ext cx="6603900" cy="37149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ace1d9fb97_0_4:notes"/>
          <p:cNvSpPr txBox="1"/>
          <p:nvPr>
            <p:ph idx="1" type="body"/>
          </p:nvPr>
        </p:nvSpPr>
        <p:spPr>
          <a:xfrm>
            <a:off x="679450" y="4705350"/>
            <a:ext cx="5435700" cy="4457700"/>
          </a:xfrm>
          <a:prstGeom prst="rect">
            <a:avLst/>
          </a:prstGeom>
        </p:spPr>
        <p:txBody>
          <a:bodyPr anchorCtr="0" anchor="t" bIns="45150" lIns="90325" spcFirstLastPara="1" rIns="90325" wrap="square" tIns="45150">
            <a:noAutofit/>
          </a:bodyPr>
          <a:lstStyle/>
          <a:p>
            <a:pPr indent="0" lvl="0" marL="0" rtl="0" algn="l">
              <a:spcBef>
                <a:spcPts val="36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9f3a151e82_6_115:notes"/>
          <p:cNvSpPr txBox="1"/>
          <p:nvPr>
            <p:ph idx="1" type="body"/>
          </p:nvPr>
        </p:nvSpPr>
        <p:spPr>
          <a:xfrm>
            <a:off x="679450" y="4705350"/>
            <a:ext cx="5435700" cy="4457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40" name="Google Shape;340;g9f3a151e82_6_115:notes"/>
          <p:cNvSpPr/>
          <p:nvPr>
            <p:ph idx="2" type="sldImg"/>
          </p:nvPr>
        </p:nvSpPr>
        <p:spPr>
          <a:xfrm>
            <a:off x="1132640" y="742950"/>
            <a:ext cx="4530000" cy="37146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p8:notes"/>
          <p:cNvSpPr txBox="1"/>
          <p:nvPr>
            <p:ph idx="1" type="body"/>
          </p:nvPr>
        </p:nvSpPr>
        <p:spPr>
          <a:xfrm>
            <a:off x="679450" y="4705350"/>
            <a:ext cx="5435600" cy="4457700"/>
          </a:xfrm>
          <a:prstGeom prst="rect">
            <a:avLst/>
          </a:prstGeom>
        </p:spPr>
        <p:txBody>
          <a:bodyPr anchorCtr="0" anchor="t" bIns="45150" lIns="90325" spcFirstLastPara="1" rIns="90325" wrap="square" tIns="45150">
            <a:noAutofit/>
          </a:bodyPr>
          <a:lstStyle/>
          <a:p>
            <a:pPr indent="0" lvl="0" marL="0" rtl="0" algn="l">
              <a:spcBef>
                <a:spcPts val="360"/>
              </a:spcBef>
              <a:spcAft>
                <a:spcPts val="0"/>
              </a:spcAft>
              <a:buNone/>
            </a:pPr>
            <a:r>
              <a:t/>
            </a:r>
            <a:endParaRPr/>
          </a:p>
        </p:txBody>
      </p:sp>
      <p:sp>
        <p:nvSpPr>
          <p:cNvPr id="382" name="Google Shape;382;p8:notes"/>
          <p:cNvSpPr/>
          <p:nvPr>
            <p:ph idx="2" type="sldImg"/>
          </p:nvPr>
        </p:nvSpPr>
        <p:spPr>
          <a:xfrm>
            <a:off x="95250" y="742950"/>
            <a:ext cx="6604000" cy="3714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ga17f38fa9a_1_8:notes"/>
          <p:cNvSpPr/>
          <p:nvPr>
            <p:ph idx="2" type="sldImg"/>
          </p:nvPr>
        </p:nvSpPr>
        <p:spPr>
          <a:xfrm>
            <a:off x="377472" y="742950"/>
            <a:ext cx="6039600" cy="37146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8" name="Google Shape;388;ga17f38fa9a_1_8:notes"/>
          <p:cNvSpPr txBox="1"/>
          <p:nvPr>
            <p:ph idx="1" type="body"/>
          </p:nvPr>
        </p:nvSpPr>
        <p:spPr>
          <a:xfrm>
            <a:off x="679450" y="4705350"/>
            <a:ext cx="5435700" cy="4457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ga17f38fa9a_1_13:notes"/>
          <p:cNvSpPr/>
          <p:nvPr>
            <p:ph idx="2" type="sldImg"/>
          </p:nvPr>
        </p:nvSpPr>
        <p:spPr>
          <a:xfrm>
            <a:off x="377472" y="742950"/>
            <a:ext cx="6039600" cy="37146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6" name="Google Shape;396;ga17f38fa9a_1_13:notes"/>
          <p:cNvSpPr txBox="1"/>
          <p:nvPr>
            <p:ph idx="1" type="body"/>
          </p:nvPr>
        </p:nvSpPr>
        <p:spPr>
          <a:xfrm>
            <a:off x="679450" y="4705350"/>
            <a:ext cx="5435700" cy="4457700"/>
          </a:xfrm>
          <a:prstGeom prst="rect">
            <a:avLst/>
          </a:prstGeom>
          <a:noFill/>
          <a:ln>
            <a:noFill/>
          </a:ln>
        </p:spPr>
        <p:txBody>
          <a:bodyPr anchorCtr="0" anchor="t" bIns="91425" lIns="91425" spcFirstLastPara="1" rIns="91425" wrap="square" tIns="91425">
            <a:noAutofit/>
          </a:bodyPr>
          <a:lstStyle/>
          <a:p>
            <a:pPr indent="-228600" lvl="0" marL="457200" rtl="0" algn="l">
              <a:lnSpc>
                <a:spcPct val="100000"/>
              </a:lnSpc>
              <a:spcBef>
                <a:spcPts val="0"/>
              </a:spcBef>
              <a:spcAft>
                <a:spcPts val="0"/>
              </a:spcAft>
              <a:buSzPts val="1100"/>
              <a:buNone/>
            </a:pPr>
            <a:r>
              <a:rPr b="0" i="0" lang="en-US" sz="1100" u="none" cap="none" strike="noStrike">
                <a:solidFill>
                  <a:srgbClr val="000000"/>
                </a:solidFill>
                <a:latin typeface="Arial"/>
                <a:ea typeface="Arial"/>
                <a:cs typeface="Arial"/>
                <a:sym typeface="Arial"/>
              </a:rPr>
              <a:t>Individual Picture of each member</a:t>
            </a:r>
            <a:endParaRPr/>
          </a:p>
          <a:p>
            <a:pPr indent="-228600" lvl="0" marL="457200" rtl="0" algn="l">
              <a:lnSpc>
                <a:spcPct val="100000"/>
              </a:lnSpc>
              <a:spcBef>
                <a:spcPts val="0"/>
              </a:spcBef>
              <a:spcAft>
                <a:spcPts val="0"/>
              </a:spcAft>
              <a:buSzPts val="1100"/>
              <a:buNone/>
            </a:pPr>
            <a:r>
              <a:rPr b="0" i="0" lang="en-US" sz="1100" u="none" cap="none" strike="noStrike">
                <a:solidFill>
                  <a:srgbClr val="000000"/>
                </a:solidFill>
                <a:latin typeface="Arial"/>
                <a:ea typeface="Arial"/>
                <a:cs typeface="Arial"/>
                <a:sym typeface="Arial"/>
              </a:rPr>
              <a:t>Hometown (city, state)</a:t>
            </a:r>
            <a:endParaRPr/>
          </a:p>
          <a:p>
            <a:pPr indent="-228600" lvl="0" marL="457200" rtl="0" algn="l">
              <a:lnSpc>
                <a:spcPct val="100000"/>
              </a:lnSpc>
              <a:spcBef>
                <a:spcPts val="0"/>
              </a:spcBef>
              <a:spcAft>
                <a:spcPts val="0"/>
              </a:spcAft>
              <a:buSzPts val="1100"/>
              <a:buNone/>
            </a:pPr>
            <a:r>
              <a:rPr b="0" i="0" lang="en-US" sz="1100" u="none" cap="none" strike="noStrike">
                <a:solidFill>
                  <a:srgbClr val="000000"/>
                </a:solidFill>
                <a:latin typeface="Arial"/>
                <a:ea typeface="Arial"/>
                <a:cs typeface="Arial"/>
                <a:sym typeface="Arial"/>
              </a:rPr>
              <a:t>Primary focus area or desired focus area</a:t>
            </a:r>
            <a:endParaRPr/>
          </a:p>
          <a:p>
            <a:pPr indent="-228600" lvl="0" marL="457200" rtl="0" algn="l">
              <a:lnSpc>
                <a:spcPct val="100000"/>
              </a:lnSpc>
              <a:spcBef>
                <a:spcPts val="0"/>
              </a:spcBef>
              <a:spcAft>
                <a:spcPts val="0"/>
              </a:spcAft>
              <a:buSzPts val="1100"/>
              <a:buNone/>
            </a:pPr>
            <a:r>
              <a:rPr b="0" i="0" lang="en-US" sz="1100" u="none" cap="none" strike="noStrike">
                <a:solidFill>
                  <a:srgbClr val="000000"/>
                </a:solidFill>
                <a:latin typeface="Arial"/>
                <a:ea typeface="Arial"/>
                <a:cs typeface="Arial"/>
                <a:sym typeface="Arial"/>
              </a:rPr>
              <a:t>Current internship position or job position (company is not needed)</a:t>
            </a:r>
            <a:endParaRPr/>
          </a:p>
          <a:p>
            <a:pPr indent="-228600" lvl="0" marL="457200" rtl="0" algn="l">
              <a:lnSpc>
                <a:spcPct val="100000"/>
              </a:lnSpc>
              <a:spcBef>
                <a:spcPts val="0"/>
              </a:spcBef>
              <a:spcAft>
                <a:spcPts val="0"/>
              </a:spcAft>
              <a:buSzPts val="1100"/>
              <a:buNone/>
            </a:pPr>
            <a:r>
              <a:rPr b="0" i="0" lang="en-US" sz="1100" u="none" cap="none" strike="noStrike">
                <a:solidFill>
                  <a:srgbClr val="000000"/>
                </a:solidFill>
                <a:latin typeface="Arial"/>
                <a:ea typeface="Arial"/>
                <a:cs typeface="Arial"/>
                <a:sym typeface="Arial"/>
              </a:rPr>
              <a:t>One interesting fun fact about the person </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9" name="Shape 409"/>
        <p:cNvGrpSpPr/>
        <p:nvPr/>
      </p:nvGrpSpPr>
      <p:grpSpPr>
        <a:xfrm>
          <a:off x="0" y="0"/>
          <a:ext cx="0" cy="0"/>
          <a:chOff x="0" y="0"/>
          <a:chExt cx="0" cy="0"/>
        </a:xfrm>
      </p:grpSpPr>
      <p:sp>
        <p:nvSpPr>
          <p:cNvPr id="410" name="Google Shape;410;ga17f38fa9a_1_27:notes"/>
          <p:cNvSpPr txBox="1"/>
          <p:nvPr>
            <p:ph idx="1" type="body"/>
          </p:nvPr>
        </p:nvSpPr>
        <p:spPr>
          <a:xfrm>
            <a:off x="679450" y="4705350"/>
            <a:ext cx="5435700" cy="4457700"/>
          </a:xfrm>
          <a:prstGeom prst="rect">
            <a:avLst/>
          </a:prstGeom>
        </p:spPr>
        <p:txBody>
          <a:bodyPr anchorCtr="0" anchor="t" bIns="45150" lIns="90325" spcFirstLastPara="1" rIns="90325" wrap="square" tIns="45150">
            <a:noAutofit/>
          </a:bodyPr>
          <a:lstStyle/>
          <a:p>
            <a:pPr indent="0" lvl="0" marL="0" rtl="0" algn="l">
              <a:spcBef>
                <a:spcPts val="360"/>
              </a:spcBef>
              <a:spcAft>
                <a:spcPts val="0"/>
              </a:spcAft>
              <a:buNone/>
            </a:pPr>
            <a:r>
              <a:t/>
            </a:r>
            <a:endParaRPr/>
          </a:p>
        </p:txBody>
      </p:sp>
      <p:sp>
        <p:nvSpPr>
          <p:cNvPr id="411" name="Google Shape;411;ga17f38fa9a_1_27:notes"/>
          <p:cNvSpPr/>
          <p:nvPr>
            <p:ph idx="2" type="sldImg"/>
          </p:nvPr>
        </p:nvSpPr>
        <p:spPr>
          <a:xfrm>
            <a:off x="377769" y="742950"/>
            <a:ext cx="6039600" cy="37146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ga17f38fa9a_1_33:notes"/>
          <p:cNvSpPr/>
          <p:nvPr>
            <p:ph idx="2" type="sldImg"/>
          </p:nvPr>
        </p:nvSpPr>
        <p:spPr>
          <a:xfrm>
            <a:off x="377472" y="742950"/>
            <a:ext cx="6039600" cy="37146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8" name="Google Shape;418;ga17f38fa9a_1_33:notes"/>
          <p:cNvSpPr txBox="1"/>
          <p:nvPr>
            <p:ph idx="1" type="body"/>
          </p:nvPr>
        </p:nvSpPr>
        <p:spPr>
          <a:xfrm>
            <a:off x="679450" y="4705350"/>
            <a:ext cx="5435700" cy="4457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ga17f38fa9a_1_38:notes"/>
          <p:cNvSpPr/>
          <p:nvPr>
            <p:ph idx="2" type="sldImg"/>
          </p:nvPr>
        </p:nvSpPr>
        <p:spPr>
          <a:xfrm>
            <a:off x="377769" y="742950"/>
            <a:ext cx="6039600" cy="3714600"/>
          </a:xfrm>
          <a:custGeom>
            <a:rect b="b" l="l" r="r" t="t"/>
            <a:pathLst>
              <a:path extrusionOk="0" h="120000" w="120000">
                <a:moveTo>
                  <a:pt x="0" y="0"/>
                </a:moveTo>
                <a:lnTo>
                  <a:pt x="120000" y="0"/>
                </a:lnTo>
                <a:lnTo>
                  <a:pt x="120000" y="120000"/>
                </a:lnTo>
                <a:lnTo>
                  <a:pt x="0" y="120000"/>
                </a:lnTo>
                <a:close/>
              </a:path>
            </a:pathLst>
          </a:custGeom>
        </p:spPr>
      </p:sp>
      <p:sp>
        <p:nvSpPr>
          <p:cNvPr id="424" name="Google Shape;424;ga17f38fa9a_1_38:notes"/>
          <p:cNvSpPr txBox="1"/>
          <p:nvPr>
            <p:ph idx="1" type="body"/>
          </p:nvPr>
        </p:nvSpPr>
        <p:spPr>
          <a:xfrm>
            <a:off x="679450" y="4705350"/>
            <a:ext cx="5435700" cy="4457700"/>
          </a:xfrm>
          <a:prstGeom prst="rect">
            <a:avLst/>
          </a:prstGeom>
        </p:spPr>
        <p:txBody>
          <a:bodyPr anchorCtr="0" anchor="t" bIns="45150" lIns="90325" spcFirstLastPara="1" rIns="90325" wrap="square" tIns="45150">
            <a:noAutofit/>
          </a:bodyPr>
          <a:lstStyle/>
          <a:p>
            <a:pPr indent="0" lvl="0" marL="0" rtl="0" algn="l">
              <a:spcBef>
                <a:spcPts val="36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ga17f38fa9a_1_43:notes"/>
          <p:cNvSpPr/>
          <p:nvPr>
            <p:ph idx="2" type="sldImg"/>
          </p:nvPr>
        </p:nvSpPr>
        <p:spPr>
          <a:xfrm>
            <a:off x="377769" y="742950"/>
            <a:ext cx="6039600" cy="3714600"/>
          </a:xfrm>
          <a:custGeom>
            <a:rect b="b" l="l" r="r" t="t"/>
            <a:pathLst>
              <a:path extrusionOk="0" h="120000" w="120000">
                <a:moveTo>
                  <a:pt x="0" y="0"/>
                </a:moveTo>
                <a:lnTo>
                  <a:pt x="120000" y="0"/>
                </a:lnTo>
                <a:lnTo>
                  <a:pt x="120000" y="120000"/>
                </a:lnTo>
                <a:lnTo>
                  <a:pt x="0" y="120000"/>
                </a:lnTo>
                <a:close/>
              </a:path>
            </a:pathLst>
          </a:custGeom>
        </p:spPr>
      </p:sp>
      <p:sp>
        <p:nvSpPr>
          <p:cNvPr id="430" name="Google Shape;430;ga17f38fa9a_1_43:notes"/>
          <p:cNvSpPr txBox="1"/>
          <p:nvPr>
            <p:ph idx="1" type="body"/>
          </p:nvPr>
        </p:nvSpPr>
        <p:spPr>
          <a:xfrm>
            <a:off x="679450" y="4705350"/>
            <a:ext cx="5435700" cy="4457700"/>
          </a:xfrm>
          <a:prstGeom prst="rect">
            <a:avLst/>
          </a:prstGeom>
        </p:spPr>
        <p:txBody>
          <a:bodyPr anchorCtr="0" anchor="t" bIns="45150" lIns="90325" spcFirstLastPara="1" rIns="90325" wrap="square" tIns="45150">
            <a:noAutofit/>
          </a:bodyPr>
          <a:lstStyle/>
          <a:p>
            <a:pPr indent="0" lvl="0" marL="0" rtl="0" algn="l">
              <a:spcBef>
                <a:spcPts val="36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4" name="Shape 434"/>
        <p:cNvGrpSpPr/>
        <p:nvPr/>
      </p:nvGrpSpPr>
      <p:grpSpPr>
        <a:xfrm>
          <a:off x="0" y="0"/>
          <a:ext cx="0" cy="0"/>
          <a:chOff x="0" y="0"/>
          <a:chExt cx="0" cy="0"/>
        </a:xfrm>
      </p:grpSpPr>
      <p:sp>
        <p:nvSpPr>
          <p:cNvPr id="435" name="Google Shape;435;gab4f1d3ec2_6_0:notes"/>
          <p:cNvSpPr/>
          <p:nvPr>
            <p:ph idx="2" type="sldImg"/>
          </p:nvPr>
        </p:nvSpPr>
        <p:spPr>
          <a:xfrm>
            <a:off x="377769" y="742950"/>
            <a:ext cx="6039600" cy="3714600"/>
          </a:xfrm>
          <a:custGeom>
            <a:rect b="b" l="l" r="r" t="t"/>
            <a:pathLst>
              <a:path extrusionOk="0" h="120000" w="120000">
                <a:moveTo>
                  <a:pt x="0" y="0"/>
                </a:moveTo>
                <a:lnTo>
                  <a:pt x="120000" y="0"/>
                </a:lnTo>
                <a:lnTo>
                  <a:pt x="120000" y="120000"/>
                </a:lnTo>
                <a:lnTo>
                  <a:pt x="0" y="120000"/>
                </a:lnTo>
                <a:close/>
              </a:path>
            </a:pathLst>
          </a:custGeom>
        </p:spPr>
      </p:sp>
      <p:sp>
        <p:nvSpPr>
          <p:cNvPr id="436" name="Google Shape;436;gab4f1d3ec2_6_0:notes"/>
          <p:cNvSpPr txBox="1"/>
          <p:nvPr>
            <p:ph idx="1" type="body"/>
          </p:nvPr>
        </p:nvSpPr>
        <p:spPr>
          <a:xfrm>
            <a:off x="679450" y="4705350"/>
            <a:ext cx="5435700" cy="4457700"/>
          </a:xfrm>
          <a:prstGeom prst="rect">
            <a:avLst/>
          </a:prstGeom>
        </p:spPr>
        <p:txBody>
          <a:bodyPr anchorCtr="0" anchor="t" bIns="45150" lIns="90325" spcFirstLastPara="1" rIns="90325" wrap="square" tIns="45150">
            <a:noAutofit/>
          </a:bodyPr>
          <a:lstStyle/>
          <a:p>
            <a:pPr indent="0" lvl="0" marL="0" rtl="0" algn="l">
              <a:spcBef>
                <a:spcPts val="36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2:notes"/>
          <p:cNvSpPr txBox="1"/>
          <p:nvPr/>
        </p:nvSpPr>
        <p:spPr>
          <a:xfrm>
            <a:off x="3849225" y="0"/>
            <a:ext cx="2943708" cy="496006"/>
          </a:xfrm>
          <a:prstGeom prst="rect">
            <a:avLst/>
          </a:prstGeom>
          <a:noFill/>
          <a:ln>
            <a:noFill/>
          </a:ln>
        </p:spPr>
        <p:txBody>
          <a:bodyPr anchorCtr="0" anchor="t" bIns="45150" lIns="90325" spcFirstLastPara="1" rIns="90325" wrap="square" tIns="45150">
            <a:noAutofit/>
          </a:bodyPr>
          <a:lstStyle/>
          <a:p>
            <a:pPr indent="0" lvl="0" marL="0" marR="0" rtl="0" algn="r">
              <a:spcBef>
                <a:spcPts val="0"/>
              </a:spcBef>
              <a:spcAft>
                <a:spcPts val="0"/>
              </a:spcAft>
              <a:buNone/>
            </a:pPr>
            <a:r>
              <a:rPr b="0" i="0" lang="en-US" sz="1200" u="none" cap="none" strike="noStrike">
                <a:solidFill>
                  <a:schemeClr val="dk1"/>
                </a:solidFill>
                <a:latin typeface="Arial"/>
                <a:ea typeface="Arial"/>
                <a:cs typeface="Arial"/>
                <a:sym typeface="Arial"/>
              </a:rPr>
              <a:t>9/5/20202011-10-19 </a:t>
            </a:r>
            <a:endParaRPr/>
          </a:p>
        </p:txBody>
      </p:sp>
      <p:sp>
        <p:nvSpPr>
          <p:cNvPr id="182" name="Google Shape;182;p2:notes"/>
          <p:cNvSpPr txBox="1"/>
          <p:nvPr/>
        </p:nvSpPr>
        <p:spPr>
          <a:xfrm>
            <a:off x="3849225" y="9408424"/>
            <a:ext cx="2943708" cy="496006"/>
          </a:xfrm>
          <a:prstGeom prst="rect">
            <a:avLst/>
          </a:prstGeom>
          <a:noFill/>
          <a:ln>
            <a:noFill/>
          </a:ln>
        </p:spPr>
        <p:txBody>
          <a:bodyPr anchorCtr="0" anchor="b" bIns="45150" lIns="90325" spcFirstLastPara="1" rIns="90325" wrap="square" tIns="4515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
        <p:nvSpPr>
          <p:cNvPr id="183" name="Google Shape;183;p2:notes"/>
          <p:cNvSpPr txBox="1"/>
          <p:nvPr/>
        </p:nvSpPr>
        <p:spPr>
          <a:xfrm>
            <a:off x="1" y="0"/>
            <a:ext cx="2943709" cy="496006"/>
          </a:xfrm>
          <a:prstGeom prst="rect">
            <a:avLst/>
          </a:prstGeom>
          <a:noFill/>
          <a:ln>
            <a:noFill/>
          </a:ln>
        </p:spPr>
        <p:txBody>
          <a:bodyPr anchorCtr="0" anchor="t" bIns="45150" lIns="90325" spcFirstLastPara="1" rIns="90325" wrap="square" tIns="45150">
            <a:noAutofit/>
          </a:bodyPr>
          <a:lstStyle/>
          <a:p>
            <a:pPr indent="0" lvl="0" marL="0" marR="0" rtl="0" algn="l">
              <a:spcBef>
                <a:spcPts val="0"/>
              </a:spcBef>
              <a:spcAft>
                <a:spcPts val="0"/>
              </a:spcAft>
              <a:buNone/>
            </a:pPr>
            <a:r>
              <a:rPr b="0" i="0" lang="en-US" sz="1200" u="none" cap="none" strike="noStrike">
                <a:solidFill>
                  <a:schemeClr val="dk1"/>
                </a:solidFill>
                <a:latin typeface="Arial"/>
                <a:ea typeface="Arial"/>
                <a:cs typeface="Arial"/>
                <a:sym typeface="Arial"/>
              </a:rPr>
              <a:t>  </a:t>
            </a:r>
            <a:endParaRPr/>
          </a:p>
        </p:txBody>
      </p:sp>
      <p:sp>
        <p:nvSpPr>
          <p:cNvPr id="184" name="Google Shape;184;p2:notes"/>
          <p:cNvSpPr txBox="1"/>
          <p:nvPr/>
        </p:nvSpPr>
        <p:spPr>
          <a:xfrm>
            <a:off x="1" y="9408424"/>
            <a:ext cx="2943709" cy="496006"/>
          </a:xfrm>
          <a:prstGeom prst="rect">
            <a:avLst/>
          </a:prstGeom>
          <a:noFill/>
          <a:ln>
            <a:noFill/>
          </a:ln>
        </p:spPr>
        <p:txBody>
          <a:bodyPr anchorCtr="0" anchor="b" bIns="45150" lIns="90325" spcFirstLastPara="1" rIns="90325" wrap="square" tIns="45150">
            <a:noAutofit/>
          </a:bodyPr>
          <a:lstStyle/>
          <a:p>
            <a:pPr indent="0" lvl="0" marL="0" marR="0" rtl="0" algn="l">
              <a:spcBef>
                <a:spcPts val="0"/>
              </a:spcBef>
              <a:spcAft>
                <a:spcPts val="0"/>
              </a:spcAft>
              <a:buNone/>
            </a:pPr>
            <a:r>
              <a:rPr b="0" i="0" lang="en-US" sz="1200" u="none" cap="none" strike="noStrike">
                <a:solidFill>
                  <a:schemeClr val="dk1"/>
                </a:solidFill>
                <a:latin typeface="Arial"/>
                <a:ea typeface="Arial"/>
                <a:cs typeface="Arial"/>
                <a:sym typeface="Arial"/>
              </a:rPr>
              <a:t>  </a:t>
            </a:r>
            <a:endParaRPr/>
          </a:p>
        </p:txBody>
      </p:sp>
      <p:sp>
        <p:nvSpPr>
          <p:cNvPr id="185" name="Google Shape;185;p2:notes"/>
          <p:cNvSpPr txBox="1"/>
          <p:nvPr/>
        </p:nvSpPr>
        <p:spPr>
          <a:xfrm>
            <a:off x="0" y="0"/>
            <a:ext cx="2945275" cy="496006"/>
          </a:xfrm>
          <a:prstGeom prst="rect">
            <a:avLst/>
          </a:prstGeom>
          <a:noFill/>
          <a:ln>
            <a:noFill/>
          </a:ln>
        </p:spPr>
        <p:txBody>
          <a:bodyPr anchorCtr="0" anchor="t" bIns="47275" lIns="94575" spcFirstLastPara="1" rIns="94575" wrap="square" tIns="47275">
            <a:noAutofit/>
          </a:bodyPr>
          <a:lstStyle/>
          <a:p>
            <a:pPr indent="0" lvl="0" marL="0" marR="0" rtl="0" algn="l">
              <a:spcBef>
                <a:spcPts val="0"/>
              </a:spcBef>
              <a:spcAft>
                <a:spcPts val="0"/>
              </a:spcAft>
              <a:buNone/>
            </a:pPr>
            <a:r>
              <a:rPr b="0" i="0" lang="en-US" sz="1300" u="none" cap="none" strike="noStrike">
                <a:solidFill>
                  <a:schemeClr val="dk1"/>
                </a:solidFill>
                <a:latin typeface="Arial"/>
                <a:ea typeface="Arial"/>
                <a:cs typeface="Arial"/>
                <a:sym typeface="Arial"/>
              </a:rPr>
              <a:t>CRICKET_HOUSTON_CDMA_LTE_MEETING </a:t>
            </a:r>
            <a:endParaRPr/>
          </a:p>
        </p:txBody>
      </p:sp>
      <p:sp>
        <p:nvSpPr>
          <p:cNvPr id="186" name="Google Shape;186;p2:notes"/>
          <p:cNvSpPr txBox="1"/>
          <p:nvPr/>
        </p:nvSpPr>
        <p:spPr>
          <a:xfrm>
            <a:off x="0" y="9408424"/>
            <a:ext cx="2945275" cy="496006"/>
          </a:xfrm>
          <a:prstGeom prst="rect">
            <a:avLst/>
          </a:prstGeom>
          <a:noFill/>
          <a:ln>
            <a:noFill/>
          </a:ln>
        </p:spPr>
        <p:txBody>
          <a:bodyPr anchorCtr="0" anchor="b" bIns="47275" lIns="94575" spcFirstLastPara="1" rIns="94575" wrap="square" tIns="47275">
            <a:noAutofit/>
          </a:bodyPr>
          <a:lstStyle/>
          <a:p>
            <a:pPr indent="0" lvl="0" marL="0" marR="0" rtl="0" algn="l">
              <a:spcBef>
                <a:spcPts val="0"/>
              </a:spcBef>
              <a:spcAft>
                <a:spcPts val="0"/>
              </a:spcAft>
              <a:buNone/>
            </a:pPr>
            <a:r>
              <a:rPr b="0" i="0" lang="en-US" sz="1300" u="none" cap="none" strike="noStrike">
                <a:solidFill>
                  <a:schemeClr val="dk1"/>
                </a:solidFill>
                <a:latin typeface="Arial"/>
                <a:ea typeface="Arial"/>
                <a:cs typeface="Arial"/>
                <a:sym typeface="Arial"/>
              </a:rPr>
              <a:t> </a:t>
            </a:r>
            <a:endParaRPr/>
          </a:p>
        </p:txBody>
      </p:sp>
      <p:sp>
        <p:nvSpPr>
          <p:cNvPr id="187" name="Google Shape;187;p2:notes"/>
          <p:cNvSpPr txBox="1"/>
          <p:nvPr/>
        </p:nvSpPr>
        <p:spPr>
          <a:xfrm>
            <a:off x="3849225" y="9408424"/>
            <a:ext cx="2943708" cy="496006"/>
          </a:xfrm>
          <a:prstGeom prst="rect">
            <a:avLst/>
          </a:prstGeom>
          <a:noFill/>
          <a:ln>
            <a:noFill/>
          </a:ln>
        </p:spPr>
        <p:txBody>
          <a:bodyPr anchorCtr="0" anchor="b" bIns="47275" lIns="94575" spcFirstLastPara="1" rIns="94575" wrap="square" tIns="47275">
            <a:noAutofit/>
          </a:bodyPr>
          <a:lstStyle/>
          <a:p>
            <a:pPr indent="0" lvl="0" marL="0" marR="0" rtl="0" algn="r">
              <a:spcBef>
                <a:spcPts val="0"/>
              </a:spcBef>
              <a:spcAft>
                <a:spcPts val="0"/>
              </a:spcAft>
              <a:buNone/>
            </a:pPr>
            <a:fld id="{00000000-1234-1234-1234-123412341234}" type="slidenum">
              <a:rPr b="0" i="0" lang="en-US" sz="1300" u="none" cap="none" strike="noStrike">
                <a:solidFill>
                  <a:schemeClr val="dk1"/>
                </a:solidFill>
                <a:latin typeface="Arial"/>
                <a:ea typeface="Arial"/>
                <a:cs typeface="Arial"/>
                <a:sym typeface="Arial"/>
              </a:rPr>
              <a:t>‹#›</a:t>
            </a:fld>
            <a:endParaRPr b="0" i="0" sz="1300" u="none" cap="none" strike="noStrike">
              <a:solidFill>
                <a:schemeClr val="dk1"/>
              </a:solidFill>
              <a:latin typeface="Arial"/>
              <a:ea typeface="Arial"/>
              <a:cs typeface="Arial"/>
              <a:sym typeface="Arial"/>
            </a:endParaRPr>
          </a:p>
        </p:txBody>
      </p:sp>
      <p:sp>
        <p:nvSpPr>
          <p:cNvPr id="188" name="Google Shape;188;p2:notes"/>
          <p:cNvSpPr/>
          <p:nvPr>
            <p:ph idx="2" type="sldImg"/>
          </p:nvPr>
        </p:nvSpPr>
        <p:spPr>
          <a:xfrm>
            <a:off x="101600" y="744538"/>
            <a:ext cx="6596063" cy="37115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89" name="Google Shape;189;p2:notes"/>
          <p:cNvSpPr txBox="1"/>
          <p:nvPr>
            <p:ph idx="1" type="body"/>
          </p:nvPr>
        </p:nvSpPr>
        <p:spPr>
          <a:xfrm>
            <a:off x="678354" y="4704212"/>
            <a:ext cx="5437792" cy="4457778"/>
          </a:xfrm>
          <a:prstGeom prst="rect">
            <a:avLst/>
          </a:prstGeom>
          <a:noFill/>
          <a:ln>
            <a:noFill/>
          </a:ln>
        </p:spPr>
        <p:txBody>
          <a:bodyPr anchorCtr="0" anchor="t" bIns="47275" lIns="94575" spcFirstLastPara="1" rIns="94575" wrap="square" tIns="47275">
            <a:noAutofit/>
          </a:bodyPr>
          <a:lstStyle/>
          <a:p>
            <a:pPr indent="0" lvl="0" marL="0" rtl="0" algn="l">
              <a:spcBef>
                <a:spcPts val="0"/>
              </a:spcBef>
              <a:spcAft>
                <a:spcPts val="0"/>
              </a:spcAft>
              <a:buNone/>
            </a:pPr>
            <a:r>
              <a:t/>
            </a:r>
            <a:endParaRPr sz="2000"/>
          </a:p>
        </p:txBody>
      </p:sp>
      <p:sp>
        <p:nvSpPr>
          <p:cNvPr id="190" name="Google Shape;190;p2:notes"/>
          <p:cNvSpPr txBox="1"/>
          <p:nvPr/>
        </p:nvSpPr>
        <p:spPr>
          <a:xfrm>
            <a:off x="3849225" y="9408424"/>
            <a:ext cx="2943708" cy="496006"/>
          </a:xfrm>
          <a:prstGeom prst="rect">
            <a:avLst/>
          </a:prstGeom>
          <a:noFill/>
          <a:ln>
            <a:noFill/>
          </a:ln>
        </p:spPr>
        <p:txBody>
          <a:bodyPr anchorCtr="0" anchor="b" bIns="47275" lIns="94575" spcFirstLastPara="1" rIns="94575" wrap="square" tIns="47275">
            <a:noAutofit/>
          </a:bodyPr>
          <a:lstStyle/>
          <a:p>
            <a:pPr indent="0" lvl="0" marL="0" marR="0" rtl="0" algn="r">
              <a:spcBef>
                <a:spcPts val="0"/>
              </a:spcBef>
              <a:spcAft>
                <a:spcPts val="0"/>
              </a:spcAft>
              <a:buNone/>
            </a:pPr>
            <a:fld id="{00000000-1234-1234-1234-123412341234}" type="slidenum">
              <a:rPr b="0" i="0" lang="en-US" sz="1300" u="none" cap="none" strike="noStrike">
                <a:solidFill>
                  <a:schemeClr val="dk1"/>
                </a:solidFill>
                <a:latin typeface="Arial"/>
                <a:ea typeface="Arial"/>
                <a:cs typeface="Arial"/>
                <a:sym typeface="Arial"/>
              </a:rPr>
              <a:t>‹#›</a:t>
            </a:fld>
            <a:endParaRPr b="0" i="0" sz="1300" u="none" cap="none" strike="noStrike">
              <a:solidFill>
                <a:schemeClr val="dk1"/>
              </a:solidFill>
              <a:latin typeface="Arial"/>
              <a:ea typeface="Arial"/>
              <a:cs typeface="Arial"/>
              <a:sym typeface="Arial"/>
            </a:endParaRPr>
          </a:p>
        </p:txBody>
      </p:sp>
      <p:sp>
        <p:nvSpPr>
          <p:cNvPr id="191" name="Google Shape;191;p2:notes"/>
          <p:cNvSpPr txBox="1"/>
          <p:nvPr/>
        </p:nvSpPr>
        <p:spPr>
          <a:xfrm>
            <a:off x="0" y="0"/>
            <a:ext cx="2945275" cy="496006"/>
          </a:xfrm>
          <a:prstGeom prst="rect">
            <a:avLst/>
          </a:prstGeom>
          <a:noFill/>
          <a:ln>
            <a:noFill/>
          </a:ln>
        </p:spPr>
        <p:txBody>
          <a:bodyPr anchorCtr="0" anchor="t" bIns="47275" lIns="94575" spcFirstLastPara="1" rIns="94575" wrap="square" tIns="47275">
            <a:noAutofit/>
          </a:bodyPr>
          <a:lstStyle/>
          <a:p>
            <a:pPr indent="0" lvl="0" marL="0" marR="0" rtl="0" algn="l">
              <a:spcBef>
                <a:spcPts val="0"/>
              </a:spcBef>
              <a:spcAft>
                <a:spcPts val="0"/>
              </a:spcAft>
              <a:buNone/>
            </a:pPr>
            <a:r>
              <a:rPr b="0" i="0" lang="en-US" sz="1300" u="none" cap="none" strike="noStrike">
                <a:solidFill>
                  <a:schemeClr val="dk1"/>
                </a:solidFill>
                <a:latin typeface="Arial"/>
                <a:ea typeface="Arial"/>
                <a:cs typeface="Arial"/>
                <a:sym typeface="Arial"/>
              </a:rPr>
              <a:t>CDMA_LTE_STEERING_MEETING </a:t>
            </a:r>
            <a:endParaRPr/>
          </a:p>
        </p:txBody>
      </p:sp>
      <p:sp>
        <p:nvSpPr>
          <p:cNvPr id="192" name="Google Shape;192;p2:notes"/>
          <p:cNvSpPr txBox="1"/>
          <p:nvPr/>
        </p:nvSpPr>
        <p:spPr>
          <a:xfrm>
            <a:off x="0" y="9408424"/>
            <a:ext cx="2945275" cy="496006"/>
          </a:xfrm>
          <a:prstGeom prst="rect">
            <a:avLst/>
          </a:prstGeom>
          <a:noFill/>
          <a:ln>
            <a:noFill/>
          </a:ln>
        </p:spPr>
        <p:txBody>
          <a:bodyPr anchorCtr="0" anchor="b" bIns="47275" lIns="94575" spcFirstLastPara="1" rIns="94575" wrap="square" tIns="47275">
            <a:noAutofit/>
          </a:bodyPr>
          <a:lstStyle/>
          <a:p>
            <a:pPr indent="0" lvl="0" marL="0" marR="0" rtl="0" algn="l">
              <a:spcBef>
                <a:spcPts val="0"/>
              </a:spcBef>
              <a:spcAft>
                <a:spcPts val="0"/>
              </a:spcAft>
              <a:buNone/>
            </a:pPr>
            <a:r>
              <a:rPr b="0" i="0" lang="en-US" sz="1300" u="none" cap="none" strike="noStrike">
                <a:solidFill>
                  <a:schemeClr val="dk1"/>
                </a:solidFill>
                <a:latin typeface="Arial"/>
                <a:ea typeface="Arial"/>
                <a:cs typeface="Arial"/>
                <a:sym typeface="Arial"/>
              </a:rPr>
              <a:t> </a:t>
            </a:r>
            <a:endParaRPr/>
          </a:p>
        </p:txBody>
      </p:sp>
      <p:sp>
        <p:nvSpPr>
          <p:cNvPr id="193" name="Google Shape;193;p2:notes"/>
          <p:cNvSpPr txBox="1"/>
          <p:nvPr/>
        </p:nvSpPr>
        <p:spPr>
          <a:xfrm>
            <a:off x="3849225" y="0"/>
            <a:ext cx="2943708" cy="496006"/>
          </a:xfrm>
          <a:prstGeom prst="rect">
            <a:avLst/>
          </a:prstGeom>
          <a:noFill/>
          <a:ln>
            <a:noFill/>
          </a:ln>
        </p:spPr>
        <p:txBody>
          <a:bodyPr anchorCtr="0" anchor="t" bIns="47275" lIns="94575" spcFirstLastPara="1" rIns="94575" wrap="square" tIns="47275">
            <a:noAutofit/>
          </a:bodyPr>
          <a:lstStyle/>
          <a:p>
            <a:pPr indent="0" lvl="0" marL="0" marR="0" rtl="0" algn="r">
              <a:spcBef>
                <a:spcPts val="0"/>
              </a:spcBef>
              <a:spcAft>
                <a:spcPts val="0"/>
              </a:spcAft>
              <a:buNone/>
            </a:pPr>
            <a:r>
              <a:rPr b="0" i="0" lang="en-US" sz="1300" u="none" cap="none" strike="noStrike">
                <a:solidFill>
                  <a:schemeClr val="dk1"/>
                </a:solidFill>
                <a:latin typeface="Arial"/>
                <a:ea typeface="Arial"/>
                <a:cs typeface="Arial"/>
                <a:sym typeface="Arial"/>
              </a:rPr>
              <a:t>2012-06-13 </a:t>
            </a:r>
            <a:endParaRPr/>
          </a:p>
        </p:txBody>
      </p:sp>
      <p:sp>
        <p:nvSpPr>
          <p:cNvPr id="194" name="Google Shape;194;p2:notes"/>
          <p:cNvSpPr txBox="1"/>
          <p:nvPr>
            <p:ph idx="12" type="sldNum"/>
          </p:nvPr>
        </p:nvSpPr>
        <p:spPr>
          <a:xfrm>
            <a:off x="3849688" y="9409113"/>
            <a:ext cx="2943225" cy="495300"/>
          </a:xfrm>
          <a:prstGeom prst="rect">
            <a:avLst/>
          </a:prstGeom>
          <a:noFill/>
          <a:ln>
            <a:noFill/>
          </a:ln>
        </p:spPr>
        <p:txBody>
          <a:bodyPr anchorCtr="0" anchor="b" bIns="45150" lIns="90325" spcFirstLastPara="1" rIns="90325" wrap="square" tIns="45150">
            <a:noAutofit/>
          </a:bodyPr>
          <a:lstStyle/>
          <a:p>
            <a:pPr indent="0" lvl="0" marL="0" rtl="0" algn="r">
              <a:spcBef>
                <a:spcPts val="0"/>
              </a:spcBef>
              <a:spcAft>
                <a:spcPts val="0"/>
              </a:spcAft>
              <a:buNone/>
            </a:pPr>
            <a:fld id="{00000000-1234-1234-1234-123412341234}" type="slidenum">
              <a:rPr lang="en-US"/>
              <a:t>‹#›</a:t>
            </a:fld>
            <a:endParaRPr/>
          </a:p>
        </p:txBody>
      </p:sp>
      <p:sp>
        <p:nvSpPr>
          <p:cNvPr id="195" name="Google Shape;195;p2:notes"/>
          <p:cNvSpPr txBox="1"/>
          <p:nvPr>
            <p:ph idx="3" type="hdr"/>
          </p:nvPr>
        </p:nvSpPr>
        <p:spPr>
          <a:xfrm>
            <a:off x="0" y="0"/>
            <a:ext cx="2943225" cy="495300"/>
          </a:xfrm>
          <a:prstGeom prst="rect">
            <a:avLst/>
          </a:prstGeom>
          <a:noFill/>
          <a:ln>
            <a:noFill/>
          </a:ln>
        </p:spPr>
        <p:txBody>
          <a:bodyPr anchorCtr="0" anchor="t" bIns="45150" lIns="90325" spcFirstLastPara="1" rIns="90325" wrap="square" tIns="45150">
            <a:noAutofit/>
          </a:bodyPr>
          <a:lstStyle/>
          <a:p>
            <a:pPr indent="0" lvl="0" marL="0" rtl="0" algn="l">
              <a:spcBef>
                <a:spcPts val="0"/>
              </a:spcBef>
              <a:spcAft>
                <a:spcPts val="0"/>
              </a:spcAft>
              <a:buNone/>
            </a:pPr>
            <a:r>
              <a:rPr lang="en-US"/>
              <a:t>USCC VoLTE Exec Report 2016-4-6 </a:t>
            </a:r>
            <a:endParaRPr/>
          </a:p>
        </p:txBody>
      </p:sp>
      <p:sp>
        <p:nvSpPr>
          <p:cNvPr id="196" name="Google Shape;196;p2:notes"/>
          <p:cNvSpPr txBox="1"/>
          <p:nvPr>
            <p:ph idx="11" type="ftr"/>
          </p:nvPr>
        </p:nvSpPr>
        <p:spPr>
          <a:xfrm>
            <a:off x="0" y="9409113"/>
            <a:ext cx="2943225" cy="495300"/>
          </a:xfrm>
          <a:prstGeom prst="rect">
            <a:avLst/>
          </a:prstGeom>
          <a:noFill/>
          <a:ln>
            <a:noFill/>
          </a:ln>
        </p:spPr>
        <p:txBody>
          <a:bodyPr anchorCtr="0" anchor="b" bIns="45150" lIns="90325" spcFirstLastPara="1" rIns="90325" wrap="square" tIns="45150">
            <a:noAutofit/>
          </a:bodyPr>
          <a:lstStyle/>
          <a:p>
            <a:pPr indent="0" lvl="0" marL="0" rtl="0" algn="l">
              <a:spcBef>
                <a:spcPts val="0"/>
              </a:spcBef>
              <a:spcAft>
                <a:spcPts val="0"/>
              </a:spcAft>
              <a:buNone/>
            </a:pPr>
            <a:r>
              <a:rPr lang="en-US"/>
              <a:t>© Ericsson AB 2016 </a:t>
            </a:r>
            <a:endParaRPr/>
          </a:p>
        </p:txBody>
      </p:sp>
      <p:sp>
        <p:nvSpPr>
          <p:cNvPr id="197" name="Google Shape;197;p2:notes"/>
          <p:cNvSpPr txBox="1"/>
          <p:nvPr>
            <p:ph idx="10" type="dt"/>
          </p:nvPr>
        </p:nvSpPr>
        <p:spPr>
          <a:xfrm>
            <a:off x="3849688" y="0"/>
            <a:ext cx="2943225" cy="495300"/>
          </a:xfrm>
          <a:prstGeom prst="rect">
            <a:avLst/>
          </a:prstGeom>
          <a:noFill/>
          <a:ln>
            <a:noFill/>
          </a:ln>
        </p:spPr>
        <p:txBody>
          <a:bodyPr anchorCtr="0" anchor="t" bIns="45150" lIns="90325" spcFirstLastPara="1" rIns="90325" wrap="square" tIns="45150">
            <a:noAutofit/>
          </a:bodyPr>
          <a:lstStyle/>
          <a:p>
            <a:pPr indent="0" lvl="0" marL="0" rtl="0" algn="r">
              <a:spcBef>
                <a:spcPts val="0"/>
              </a:spcBef>
              <a:spcAft>
                <a:spcPts val="0"/>
              </a:spcAft>
              <a:buNone/>
            </a:pPr>
            <a:r>
              <a:rPr lang="en-US"/>
              <a:t>2016-04-07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0" name="Shape 440"/>
        <p:cNvGrpSpPr/>
        <p:nvPr/>
      </p:nvGrpSpPr>
      <p:grpSpPr>
        <a:xfrm>
          <a:off x="0" y="0"/>
          <a:ext cx="0" cy="0"/>
          <a:chOff x="0" y="0"/>
          <a:chExt cx="0" cy="0"/>
        </a:xfrm>
      </p:grpSpPr>
      <p:sp>
        <p:nvSpPr>
          <p:cNvPr id="441" name="Google Shape;441;ga17f38fa9a_1_48:notes"/>
          <p:cNvSpPr/>
          <p:nvPr>
            <p:ph idx="2" type="sldImg"/>
          </p:nvPr>
        </p:nvSpPr>
        <p:spPr>
          <a:xfrm>
            <a:off x="377769" y="742950"/>
            <a:ext cx="6039600" cy="3714600"/>
          </a:xfrm>
          <a:custGeom>
            <a:rect b="b" l="l" r="r" t="t"/>
            <a:pathLst>
              <a:path extrusionOk="0" h="120000" w="120000">
                <a:moveTo>
                  <a:pt x="0" y="0"/>
                </a:moveTo>
                <a:lnTo>
                  <a:pt x="120000" y="0"/>
                </a:lnTo>
                <a:lnTo>
                  <a:pt x="120000" y="120000"/>
                </a:lnTo>
                <a:lnTo>
                  <a:pt x="0" y="120000"/>
                </a:lnTo>
                <a:close/>
              </a:path>
            </a:pathLst>
          </a:custGeom>
        </p:spPr>
      </p:sp>
      <p:sp>
        <p:nvSpPr>
          <p:cNvPr id="442" name="Google Shape;442;ga17f38fa9a_1_48:notes"/>
          <p:cNvSpPr txBox="1"/>
          <p:nvPr>
            <p:ph idx="1" type="body"/>
          </p:nvPr>
        </p:nvSpPr>
        <p:spPr>
          <a:xfrm>
            <a:off x="679450" y="4705350"/>
            <a:ext cx="5435700" cy="4457700"/>
          </a:xfrm>
          <a:prstGeom prst="rect">
            <a:avLst/>
          </a:prstGeom>
        </p:spPr>
        <p:txBody>
          <a:bodyPr anchorCtr="0" anchor="t" bIns="45150" lIns="90325" spcFirstLastPara="1" rIns="90325" wrap="square" tIns="45150">
            <a:noAutofit/>
          </a:bodyPr>
          <a:lstStyle/>
          <a:p>
            <a:pPr indent="0" lvl="0" marL="0" rtl="0" algn="l">
              <a:spcBef>
                <a:spcPts val="36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7" name="Shape 447"/>
        <p:cNvGrpSpPr/>
        <p:nvPr/>
      </p:nvGrpSpPr>
      <p:grpSpPr>
        <a:xfrm>
          <a:off x="0" y="0"/>
          <a:ext cx="0" cy="0"/>
          <a:chOff x="0" y="0"/>
          <a:chExt cx="0" cy="0"/>
        </a:xfrm>
      </p:grpSpPr>
      <p:sp>
        <p:nvSpPr>
          <p:cNvPr id="448" name="Google Shape;448;ga17f38fa9a_1_54:notes"/>
          <p:cNvSpPr txBox="1"/>
          <p:nvPr>
            <p:ph idx="1" type="body"/>
          </p:nvPr>
        </p:nvSpPr>
        <p:spPr>
          <a:xfrm>
            <a:off x="679450" y="4705350"/>
            <a:ext cx="5435700" cy="4457700"/>
          </a:xfrm>
          <a:prstGeom prst="rect">
            <a:avLst/>
          </a:prstGeom>
        </p:spPr>
        <p:txBody>
          <a:bodyPr anchorCtr="0" anchor="t" bIns="45150" lIns="90325" spcFirstLastPara="1" rIns="90325" wrap="square" tIns="45150">
            <a:noAutofit/>
          </a:bodyPr>
          <a:lstStyle/>
          <a:p>
            <a:pPr indent="0" lvl="0" marL="0" rtl="0" algn="l">
              <a:spcBef>
                <a:spcPts val="360"/>
              </a:spcBef>
              <a:spcAft>
                <a:spcPts val="0"/>
              </a:spcAft>
              <a:buNone/>
            </a:pPr>
            <a:r>
              <a:t/>
            </a:r>
            <a:endParaRPr/>
          </a:p>
        </p:txBody>
      </p:sp>
      <p:sp>
        <p:nvSpPr>
          <p:cNvPr id="449" name="Google Shape;449;ga17f38fa9a_1_54:notes"/>
          <p:cNvSpPr/>
          <p:nvPr>
            <p:ph idx="2" type="sldImg"/>
          </p:nvPr>
        </p:nvSpPr>
        <p:spPr>
          <a:xfrm>
            <a:off x="377769" y="742950"/>
            <a:ext cx="6039600" cy="37146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2" name="Shape 452"/>
        <p:cNvGrpSpPr/>
        <p:nvPr/>
      </p:nvGrpSpPr>
      <p:grpSpPr>
        <a:xfrm>
          <a:off x="0" y="0"/>
          <a:ext cx="0" cy="0"/>
          <a:chOff x="0" y="0"/>
          <a:chExt cx="0" cy="0"/>
        </a:xfrm>
      </p:grpSpPr>
      <p:sp>
        <p:nvSpPr>
          <p:cNvPr id="453" name="Google Shape;453;ga17f38fa9a_1_58:notes"/>
          <p:cNvSpPr/>
          <p:nvPr>
            <p:ph idx="2" type="sldImg"/>
          </p:nvPr>
        </p:nvSpPr>
        <p:spPr>
          <a:xfrm>
            <a:off x="377472" y="742950"/>
            <a:ext cx="6039600" cy="37146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4" name="Google Shape;454;ga17f38fa9a_1_58:notes"/>
          <p:cNvSpPr txBox="1"/>
          <p:nvPr>
            <p:ph idx="1" type="body"/>
          </p:nvPr>
        </p:nvSpPr>
        <p:spPr>
          <a:xfrm>
            <a:off x="679450" y="4705350"/>
            <a:ext cx="5435700" cy="4457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7" name="Shape 457"/>
        <p:cNvGrpSpPr/>
        <p:nvPr/>
      </p:nvGrpSpPr>
      <p:grpSpPr>
        <a:xfrm>
          <a:off x="0" y="0"/>
          <a:ext cx="0" cy="0"/>
          <a:chOff x="0" y="0"/>
          <a:chExt cx="0" cy="0"/>
        </a:xfrm>
      </p:grpSpPr>
      <p:sp>
        <p:nvSpPr>
          <p:cNvPr id="458" name="Google Shape;458;ga17f38fa9a_1_62:notes"/>
          <p:cNvSpPr/>
          <p:nvPr>
            <p:ph idx="2" type="sldImg"/>
          </p:nvPr>
        </p:nvSpPr>
        <p:spPr>
          <a:xfrm>
            <a:off x="377769" y="742950"/>
            <a:ext cx="6039600" cy="3714600"/>
          </a:xfrm>
          <a:custGeom>
            <a:rect b="b" l="l" r="r" t="t"/>
            <a:pathLst>
              <a:path extrusionOk="0" h="120000" w="120000">
                <a:moveTo>
                  <a:pt x="0" y="0"/>
                </a:moveTo>
                <a:lnTo>
                  <a:pt x="120000" y="0"/>
                </a:lnTo>
                <a:lnTo>
                  <a:pt x="120000" y="120000"/>
                </a:lnTo>
                <a:lnTo>
                  <a:pt x="0" y="120000"/>
                </a:lnTo>
                <a:close/>
              </a:path>
            </a:pathLst>
          </a:custGeom>
        </p:spPr>
      </p:sp>
      <p:sp>
        <p:nvSpPr>
          <p:cNvPr id="459" name="Google Shape;459;ga17f38fa9a_1_62:notes"/>
          <p:cNvSpPr txBox="1"/>
          <p:nvPr>
            <p:ph idx="1" type="body"/>
          </p:nvPr>
        </p:nvSpPr>
        <p:spPr>
          <a:xfrm>
            <a:off x="679450" y="4705350"/>
            <a:ext cx="5435700" cy="4457700"/>
          </a:xfrm>
          <a:prstGeom prst="rect">
            <a:avLst/>
          </a:prstGeom>
        </p:spPr>
        <p:txBody>
          <a:bodyPr anchorCtr="0" anchor="t" bIns="45150" lIns="90325" spcFirstLastPara="1" rIns="90325" wrap="square" tIns="45150">
            <a:noAutofit/>
          </a:bodyPr>
          <a:lstStyle/>
          <a:p>
            <a:pPr indent="0" lvl="0" marL="0" rtl="0" algn="l">
              <a:spcBef>
                <a:spcPts val="36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2" name="Shape 462"/>
        <p:cNvGrpSpPr/>
        <p:nvPr/>
      </p:nvGrpSpPr>
      <p:grpSpPr>
        <a:xfrm>
          <a:off x="0" y="0"/>
          <a:ext cx="0" cy="0"/>
          <a:chOff x="0" y="0"/>
          <a:chExt cx="0" cy="0"/>
        </a:xfrm>
      </p:grpSpPr>
      <p:sp>
        <p:nvSpPr>
          <p:cNvPr id="463" name="Google Shape;463;ga17f38fa9a_1_66:notes"/>
          <p:cNvSpPr/>
          <p:nvPr>
            <p:ph idx="2" type="sldImg"/>
          </p:nvPr>
        </p:nvSpPr>
        <p:spPr>
          <a:xfrm>
            <a:off x="377769" y="742950"/>
            <a:ext cx="6039600" cy="3714600"/>
          </a:xfrm>
          <a:custGeom>
            <a:rect b="b" l="l" r="r" t="t"/>
            <a:pathLst>
              <a:path extrusionOk="0" h="120000" w="120000">
                <a:moveTo>
                  <a:pt x="0" y="0"/>
                </a:moveTo>
                <a:lnTo>
                  <a:pt x="120000" y="0"/>
                </a:lnTo>
                <a:lnTo>
                  <a:pt x="120000" y="120000"/>
                </a:lnTo>
                <a:lnTo>
                  <a:pt x="0" y="120000"/>
                </a:lnTo>
                <a:close/>
              </a:path>
            </a:pathLst>
          </a:custGeom>
        </p:spPr>
      </p:sp>
      <p:sp>
        <p:nvSpPr>
          <p:cNvPr id="464" name="Google Shape;464;ga17f38fa9a_1_66:notes"/>
          <p:cNvSpPr txBox="1"/>
          <p:nvPr>
            <p:ph idx="1" type="body"/>
          </p:nvPr>
        </p:nvSpPr>
        <p:spPr>
          <a:xfrm>
            <a:off x="679450" y="4705350"/>
            <a:ext cx="5435700" cy="4457700"/>
          </a:xfrm>
          <a:prstGeom prst="rect">
            <a:avLst/>
          </a:prstGeom>
        </p:spPr>
        <p:txBody>
          <a:bodyPr anchorCtr="0" anchor="t" bIns="45150" lIns="90325" spcFirstLastPara="1" rIns="90325" wrap="square" tIns="45150">
            <a:noAutofit/>
          </a:bodyPr>
          <a:lstStyle/>
          <a:p>
            <a:pPr indent="0" lvl="0" marL="0" rtl="0" algn="l">
              <a:spcBef>
                <a:spcPts val="36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8" name="Shape 468"/>
        <p:cNvGrpSpPr/>
        <p:nvPr/>
      </p:nvGrpSpPr>
      <p:grpSpPr>
        <a:xfrm>
          <a:off x="0" y="0"/>
          <a:ext cx="0" cy="0"/>
          <a:chOff x="0" y="0"/>
          <a:chExt cx="0" cy="0"/>
        </a:xfrm>
      </p:grpSpPr>
      <p:sp>
        <p:nvSpPr>
          <p:cNvPr id="469" name="Google Shape;469;ga17f38fa9a_1_71:notes"/>
          <p:cNvSpPr txBox="1"/>
          <p:nvPr>
            <p:ph idx="1" type="body"/>
          </p:nvPr>
        </p:nvSpPr>
        <p:spPr>
          <a:xfrm>
            <a:off x="679450" y="4705350"/>
            <a:ext cx="5435700" cy="4457700"/>
          </a:xfrm>
          <a:prstGeom prst="rect">
            <a:avLst/>
          </a:prstGeom>
        </p:spPr>
        <p:txBody>
          <a:bodyPr anchorCtr="0" anchor="t" bIns="45150" lIns="90325" spcFirstLastPara="1" rIns="90325" wrap="square" tIns="45150">
            <a:noAutofit/>
          </a:bodyPr>
          <a:lstStyle/>
          <a:p>
            <a:pPr indent="0" lvl="0" marL="0" rtl="0" algn="l">
              <a:spcBef>
                <a:spcPts val="360"/>
              </a:spcBef>
              <a:spcAft>
                <a:spcPts val="0"/>
              </a:spcAft>
              <a:buNone/>
            </a:pPr>
            <a:r>
              <a:t/>
            </a:r>
            <a:endParaRPr/>
          </a:p>
        </p:txBody>
      </p:sp>
      <p:sp>
        <p:nvSpPr>
          <p:cNvPr id="470" name="Google Shape;470;ga17f38fa9a_1_71:notes"/>
          <p:cNvSpPr/>
          <p:nvPr>
            <p:ph idx="2" type="sldImg"/>
          </p:nvPr>
        </p:nvSpPr>
        <p:spPr>
          <a:xfrm>
            <a:off x="377769" y="742950"/>
            <a:ext cx="6039600" cy="37146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3" name="Shape 473"/>
        <p:cNvGrpSpPr/>
        <p:nvPr/>
      </p:nvGrpSpPr>
      <p:grpSpPr>
        <a:xfrm>
          <a:off x="0" y="0"/>
          <a:ext cx="0" cy="0"/>
          <a:chOff x="0" y="0"/>
          <a:chExt cx="0" cy="0"/>
        </a:xfrm>
      </p:grpSpPr>
      <p:sp>
        <p:nvSpPr>
          <p:cNvPr id="474" name="Google Shape;474;ga17f38fa9a_1_75:notes"/>
          <p:cNvSpPr/>
          <p:nvPr>
            <p:ph idx="2" type="sldImg"/>
          </p:nvPr>
        </p:nvSpPr>
        <p:spPr>
          <a:xfrm>
            <a:off x="377769" y="742950"/>
            <a:ext cx="6039600" cy="3714600"/>
          </a:xfrm>
          <a:custGeom>
            <a:rect b="b" l="l" r="r" t="t"/>
            <a:pathLst>
              <a:path extrusionOk="0" h="120000" w="120000">
                <a:moveTo>
                  <a:pt x="0" y="0"/>
                </a:moveTo>
                <a:lnTo>
                  <a:pt x="120000" y="0"/>
                </a:lnTo>
                <a:lnTo>
                  <a:pt x="120000" y="120000"/>
                </a:lnTo>
                <a:lnTo>
                  <a:pt x="0" y="120000"/>
                </a:lnTo>
                <a:close/>
              </a:path>
            </a:pathLst>
          </a:custGeom>
        </p:spPr>
      </p:sp>
      <p:sp>
        <p:nvSpPr>
          <p:cNvPr id="475" name="Google Shape;475;ga17f38fa9a_1_75:notes"/>
          <p:cNvSpPr txBox="1"/>
          <p:nvPr>
            <p:ph idx="1" type="body"/>
          </p:nvPr>
        </p:nvSpPr>
        <p:spPr>
          <a:xfrm>
            <a:off x="679450" y="4705350"/>
            <a:ext cx="5435700" cy="4457700"/>
          </a:xfrm>
          <a:prstGeom prst="rect">
            <a:avLst/>
          </a:prstGeom>
        </p:spPr>
        <p:txBody>
          <a:bodyPr anchorCtr="0" anchor="t" bIns="45150" lIns="90325" spcFirstLastPara="1" rIns="90325" wrap="square" tIns="45150">
            <a:noAutofit/>
          </a:bodyPr>
          <a:lstStyle/>
          <a:p>
            <a:pPr indent="0" lvl="0" marL="0" rtl="0" algn="l">
              <a:spcBef>
                <a:spcPts val="36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8" name="Shape 478"/>
        <p:cNvGrpSpPr/>
        <p:nvPr/>
      </p:nvGrpSpPr>
      <p:grpSpPr>
        <a:xfrm>
          <a:off x="0" y="0"/>
          <a:ext cx="0" cy="0"/>
          <a:chOff x="0" y="0"/>
          <a:chExt cx="0" cy="0"/>
        </a:xfrm>
      </p:grpSpPr>
      <p:sp>
        <p:nvSpPr>
          <p:cNvPr id="479" name="Google Shape;479;ga17f38fa9a_1_79:notes"/>
          <p:cNvSpPr/>
          <p:nvPr>
            <p:ph idx="2" type="sldImg"/>
          </p:nvPr>
        </p:nvSpPr>
        <p:spPr>
          <a:xfrm>
            <a:off x="377769" y="742950"/>
            <a:ext cx="6039600" cy="3714600"/>
          </a:xfrm>
          <a:custGeom>
            <a:rect b="b" l="l" r="r" t="t"/>
            <a:pathLst>
              <a:path extrusionOk="0" h="120000" w="120000">
                <a:moveTo>
                  <a:pt x="0" y="0"/>
                </a:moveTo>
                <a:lnTo>
                  <a:pt x="120000" y="0"/>
                </a:lnTo>
                <a:lnTo>
                  <a:pt x="120000" y="120000"/>
                </a:lnTo>
                <a:lnTo>
                  <a:pt x="0" y="120000"/>
                </a:lnTo>
                <a:close/>
              </a:path>
            </a:pathLst>
          </a:custGeom>
        </p:spPr>
      </p:sp>
      <p:sp>
        <p:nvSpPr>
          <p:cNvPr id="480" name="Google Shape;480;ga17f38fa9a_1_79:notes"/>
          <p:cNvSpPr txBox="1"/>
          <p:nvPr>
            <p:ph idx="1" type="body"/>
          </p:nvPr>
        </p:nvSpPr>
        <p:spPr>
          <a:xfrm>
            <a:off x="679450" y="4705350"/>
            <a:ext cx="5435700" cy="4457700"/>
          </a:xfrm>
          <a:prstGeom prst="rect">
            <a:avLst/>
          </a:prstGeom>
        </p:spPr>
        <p:txBody>
          <a:bodyPr anchorCtr="0" anchor="t" bIns="45150" lIns="90325" spcFirstLastPara="1" rIns="90325" wrap="square" tIns="45150">
            <a:noAutofit/>
          </a:bodyPr>
          <a:lstStyle/>
          <a:p>
            <a:pPr indent="0" lvl="0" marL="0" rtl="0" algn="l">
              <a:spcBef>
                <a:spcPts val="36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3" name="Shape 483"/>
        <p:cNvGrpSpPr/>
        <p:nvPr/>
      </p:nvGrpSpPr>
      <p:grpSpPr>
        <a:xfrm>
          <a:off x="0" y="0"/>
          <a:ext cx="0" cy="0"/>
          <a:chOff x="0" y="0"/>
          <a:chExt cx="0" cy="0"/>
        </a:xfrm>
      </p:grpSpPr>
      <p:sp>
        <p:nvSpPr>
          <p:cNvPr id="484" name="Google Shape;484;ga17f38fa9a_1_83:notes"/>
          <p:cNvSpPr/>
          <p:nvPr>
            <p:ph idx="2" type="sldImg"/>
          </p:nvPr>
        </p:nvSpPr>
        <p:spPr>
          <a:xfrm>
            <a:off x="377769" y="742950"/>
            <a:ext cx="6039600" cy="3714600"/>
          </a:xfrm>
          <a:custGeom>
            <a:rect b="b" l="l" r="r" t="t"/>
            <a:pathLst>
              <a:path extrusionOk="0" h="120000" w="120000">
                <a:moveTo>
                  <a:pt x="0" y="0"/>
                </a:moveTo>
                <a:lnTo>
                  <a:pt x="120000" y="0"/>
                </a:lnTo>
                <a:lnTo>
                  <a:pt x="120000" y="120000"/>
                </a:lnTo>
                <a:lnTo>
                  <a:pt x="0" y="120000"/>
                </a:lnTo>
                <a:close/>
              </a:path>
            </a:pathLst>
          </a:custGeom>
        </p:spPr>
      </p:sp>
      <p:sp>
        <p:nvSpPr>
          <p:cNvPr id="485" name="Google Shape;485;ga17f38fa9a_1_83:notes"/>
          <p:cNvSpPr txBox="1"/>
          <p:nvPr>
            <p:ph idx="1" type="body"/>
          </p:nvPr>
        </p:nvSpPr>
        <p:spPr>
          <a:xfrm>
            <a:off x="679450" y="4705350"/>
            <a:ext cx="5435700" cy="4457700"/>
          </a:xfrm>
          <a:prstGeom prst="rect">
            <a:avLst/>
          </a:prstGeom>
        </p:spPr>
        <p:txBody>
          <a:bodyPr anchorCtr="0" anchor="t" bIns="45150" lIns="90325" spcFirstLastPara="1" rIns="90325" wrap="square" tIns="45150">
            <a:noAutofit/>
          </a:bodyPr>
          <a:lstStyle/>
          <a:p>
            <a:pPr indent="0" lvl="0" marL="0" rtl="0" algn="l">
              <a:spcBef>
                <a:spcPts val="36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8" name="Shape 488"/>
        <p:cNvGrpSpPr/>
        <p:nvPr/>
      </p:nvGrpSpPr>
      <p:grpSpPr>
        <a:xfrm>
          <a:off x="0" y="0"/>
          <a:ext cx="0" cy="0"/>
          <a:chOff x="0" y="0"/>
          <a:chExt cx="0" cy="0"/>
        </a:xfrm>
      </p:grpSpPr>
      <p:sp>
        <p:nvSpPr>
          <p:cNvPr id="489" name="Google Shape;489;ga17f38fa9a_1_87:notes"/>
          <p:cNvSpPr/>
          <p:nvPr>
            <p:ph idx="2" type="sldImg"/>
          </p:nvPr>
        </p:nvSpPr>
        <p:spPr>
          <a:xfrm>
            <a:off x="377769" y="742950"/>
            <a:ext cx="6039600" cy="3714600"/>
          </a:xfrm>
          <a:custGeom>
            <a:rect b="b" l="l" r="r" t="t"/>
            <a:pathLst>
              <a:path extrusionOk="0" h="120000" w="120000">
                <a:moveTo>
                  <a:pt x="0" y="0"/>
                </a:moveTo>
                <a:lnTo>
                  <a:pt x="120000" y="0"/>
                </a:lnTo>
                <a:lnTo>
                  <a:pt x="120000" y="120000"/>
                </a:lnTo>
                <a:lnTo>
                  <a:pt x="0" y="120000"/>
                </a:lnTo>
                <a:close/>
              </a:path>
            </a:pathLst>
          </a:custGeom>
        </p:spPr>
      </p:sp>
      <p:sp>
        <p:nvSpPr>
          <p:cNvPr id="490" name="Google Shape;490;ga17f38fa9a_1_87:notes"/>
          <p:cNvSpPr txBox="1"/>
          <p:nvPr>
            <p:ph idx="1" type="body"/>
          </p:nvPr>
        </p:nvSpPr>
        <p:spPr>
          <a:xfrm>
            <a:off x="679450" y="4705350"/>
            <a:ext cx="5435700" cy="4457700"/>
          </a:xfrm>
          <a:prstGeom prst="rect">
            <a:avLst/>
          </a:prstGeom>
        </p:spPr>
        <p:txBody>
          <a:bodyPr anchorCtr="0" anchor="t" bIns="45150" lIns="90325" spcFirstLastPara="1" rIns="90325" wrap="square" tIns="45150">
            <a:noAutofit/>
          </a:bodyPr>
          <a:lstStyle/>
          <a:p>
            <a:pPr indent="0" lvl="0" marL="0" rtl="0" algn="l">
              <a:spcBef>
                <a:spcPts val="36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p3:notes"/>
          <p:cNvSpPr/>
          <p:nvPr>
            <p:ph idx="2" type="sldImg"/>
          </p:nvPr>
        </p:nvSpPr>
        <p:spPr>
          <a:xfrm>
            <a:off x="95250" y="742950"/>
            <a:ext cx="6604000" cy="37147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9" name="Google Shape;219;p3:notes"/>
          <p:cNvSpPr txBox="1"/>
          <p:nvPr>
            <p:ph idx="1" type="body"/>
          </p:nvPr>
        </p:nvSpPr>
        <p:spPr>
          <a:xfrm>
            <a:off x="679450" y="4705350"/>
            <a:ext cx="5435600" cy="4457700"/>
          </a:xfrm>
          <a:prstGeom prst="rect">
            <a:avLst/>
          </a:prstGeom>
          <a:noFill/>
          <a:ln>
            <a:noFill/>
          </a:ln>
        </p:spPr>
        <p:txBody>
          <a:bodyPr anchorCtr="0" anchor="t" bIns="45150" lIns="90325" spcFirstLastPara="1" rIns="90325" wrap="square" tIns="45150">
            <a:noAutofit/>
          </a:bodyPr>
          <a:lstStyle/>
          <a:p>
            <a:pPr indent="0" lvl="0" marL="0" rtl="0" algn="l">
              <a:spcBef>
                <a:spcPts val="0"/>
              </a:spcBef>
              <a:spcAft>
                <a:spcPts val="0"/>
              </a:spcAft>
              <a:buNone/>
            </a:pPr>
            <a:r>
              <a:t/>
            </a:r>
            <a:endParaRPr/>
          </a:p>
        </p:txBody>
      </p:sp>
      <p:sp>
        <p:nvSpPr>
          <p:cNvPr id="220" name="Google Shape;220;p3:notes"/>
          <p:cNvSpPr txBox="1"/>
          <p:nvPr>
            <p:ph idx="10" type="dt"/>
          </p:nvPr>
        </p:nvSpPr>
        <p:spPr>
          <a:xfrm>
            <a:off x="3849688" y="0"/>
            <a:ext cx="2943225" cy="495300"/>
          </a:xfrm>
          <a:prstGeom prst="rect">
            <a:avLst/>
          </a:prstGeom>
          <a:noFill/>
          <a:ln>
            <a:noFill/>
          </a:ln>
        </p:spPr>
        <p:txBody>
          <a:bodyPr anchorCtr="0" anchor="t" bIns="45150" lIns="90325" spcFirstLastPara="1" rIns="90325" wrap="square" tIns="45150">
            <a:noAutofit/>
          </a:bodyPr>
          <a:lstStyle/>
          <a:p>
            <a:pPr indent="0" lvl="0" marL="0" rtl="0" algn="r">
              <a:spcBef>
                <a:spcPts val="0"/>
              </a:spcBef>
              <a:spcAft>
                <a:spcPts val="0"/>
              </a:spcAft>
              <a:buNone/>
            </a:pPr>
            <a:r>
              <a:rPr lang="en-US"/>
              <a:t>Sep 2015 </a:t>
            </a:r>
            <a:endParaRPr/>
          </a:p>
        </p:txBody>
      </p:sp>
      <p:sp>
        <p:nvSpPr>
          <p:cNvPr id="221" name="Google Shape;221;p3:notes"/>
          <p:cNvSpPr txBox="1"/>
          <p:nvPr>
            <p:ph idx="12" type="sldNum"/>
          </p:nvPr>
        </p:nvSpPr>
        <p:spPr>
          <a:xfrm>
            <a:off x="3849688" y="9409113"/>
            <a:ext cx="2943225" cy="495300"/>
          </a:xfrm>
          <a:prstGeom prst="rect">
            <a:avLst/>
          </a:prstGeom>
          <a:noFill/>
          <a:ln>
            <a:noFill/>
          </a:ln>
        </p:spPr>
        <p:txBody>
          <a:bodyPr anchorCtr="0" anchor="b" bIns="45150" lIns="90325" spcFirstLastPara="1" rIns="90325" wrap="square" tIns="45150">
            <a:noAutofit/>
          </a:bodyPr>
          <a:lstStyle/>
          <a:p>
            <a:pPr indent="0" lvl="0" marL="0" rtl="0" algn="r">
              <a:spcBef>
                <a:spcPts val="0"/>
              </a:spcBef>
              <a:spcAft>
                <a:spcPts val="0"/>
              </a:spcAft>
              <a:buNone/>
            </a:pPr>
            <a:fld id="{00000000-1234-1234-1234-123412341234}" type="slidenum">
              <a:rPr lang="en-US"/>
              <a:t>‹#›</a:t>
            </a:fld>
            <a:endParaRPr/>
          </a:p>
        </p:txBody>
      </p:sp>
      <p:sp>
        <p:nvSpPr>
          <p:cNvPr id="222" name="Google Shape;222;p3:notes"/>
          <p:cNvSpPr txBox="1"/>
          <p:nvPr>
            <p:ph idx="3" type="hdr"/>
          </p:nvPr>
        </p:nvSpPr>
        <p:spPr>
          <a:xfrm>
            <a:off x="0" y="0"/>
            <a:ext cx="2943225" cy="495300"/>
          </a:xfrm>
          <a:prstGeom prst="rect">
            <a:avLst/>
          </a:prstGeom>
          <a:noFill/>
          <a:ln>
            <a:noFill/>
          </a:ln>
        </p:spPr>
        <p:txBody>
          <a:bodyPr anchorCtr="0" anchor="t" bIns="45150" lIns="90325" spcFirstLastPara="1" rIns="90325" wrap="square" tIns="45150">
            <a:noAutofit/>
          </a:bodyPr>
          <a:lstStyle/>
          <a:p>
            <a:pPr indent="0" lvl="0" marL="0" rtl="0" algn="l">
              <a:spcBef>
                <a:spcPts val="0"/>
              </a:spcBef>
              <a:spcAft>
                <a:spcPts val="0"/>
              </a:spcAft>
              <a:buNone/>
            </a:pPr>
            <a:r>
              <a:rPr lang="en-US"/>
              <a:t>LION L2VPN </a:t>
            </a:r>
            <a:endParaRPr/>
          </a:p>
        </p:txBody>
      </p:sp>
      <p:sp>
        <p:nvSpPr>
          <p:cNvPr id="223" name="Google Shape;223;p3:notes"/>
          <p:cNvSpPr txBox="1"/>
          <p:nvPr>
            <p:ph idx="11" type="ftr"/>
          </p:nvPr>
        </p:nvSpPr>
        <p:spPr>
          <a:xfrm>
            <a:off x="0" y="9409113"/>
            <a:ext cx="2943225" cy="495300"/>
          </a:xfrm>
          <a:prstGeom prst="rect">
            <a:avLst/>
          </a:prstGeom>
          <a:noFill/>
          <a:ln>
            <a:noFill/>
          </a:ln>
        </p:spPr>
        <p:txBody>
          <a:bodyPr anchorCtr="0" anchor="b" bIns="45150" lIns="90325" spcFirstLastPara="1" rIns="90325" wrap="square" tIns="45150">
            <a:noAutofit/>
          </a:bodyPr>
          <a:lstStyle/>
          <a:p>
            <a:pPr indent="0" lvl="0" marL="0" rtl="0" algn="l">
              <a:spcBef>
                <a:spcPts val="0"/>
              </a:spcBef>
              <a:spcAft>
                <a:spcPts val="0"/>
              </a:spcAft>
              <a:buNone/>
            </a:pPr>
            <a:r>
              <a:rPr lang="en-US"/>
              <a:t>© Ericsson AB 2015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6" name="Shape 496"/>
        <p:cNvGrpSpPr/>
        <p:nvPr/>
      </p:nvGrpSpPr>
      <p:grpSpPr>
        <a:xfrm>
          <a:off x="0" y="0"/>
          <a:ext cx="0" cy="0"/>
          <a:chOff x="0" y="0"/>
          <a:chExt cx="0" cy="0"/>
        </a:xfrm>
      </p:grpSpPr>
      <p:sp>
        <p:nvSpPr>
          <p:cNvPr id="497" name="Google Shape;497;ga17f38fa9a_1_94:notes"/>
          <p:cNvSpPr/>
          <p:nvPr>
            <p:ph idx="2" type="sldImg"/>
          </p:nvPr>
        </p:nvSpPr>
        <p:spPr>
          <a:xfrm>
            <a:off x="377769" y="742950"/>
            <a:ext cx="6039600" cy="3714600"/>
          </a:xfrm>
          <a:custGeom>
            <a:rect b="b" l="l" r="r" t="t"/>
            <a:pathLst>
              <a:path extrusionOk="0" h="120000" w="120000">
                <a:moveTo>
                  <a:pt x="0" y="0"/>
                </a:moveTo>
                <a:lnTo>
                  <a:pt x="120000" y="0"/>
                </a:lnTo>
                <a:lnTo>
                  <a:pt x="120000" y="120000"/>
                </a:lnTo>
                <a:lnTo>
                  <a:pt x="0" y="120000"/>
                </a:lnTo>
                <a:close/>
              </a:path>
            </a:pathLst>
          </a:custGeom>
        </p:spPr>
      </p:sp>
      <p:sp>
        <p:nvSpPr>
          <p:cNvPr id="498" name="Google Shape;498;ga17f38fa9a_1_94:notes"/>
          <p:cNvSpPr txBox="1"/>
          <p:nvPr>
            <p:ph idx="1" type="body"/>
          </p:nvPr>
        </p:nvSpPr>
        <p:spPr>
          <a:xfrm>
            <a:off x="679450" y="4705350"/>
            <a:ext cx="5435700" cy="4457700"/>
          </a:xfrm>
          <a:prstGeom prst="rect">
            <a:avLst/>
          </a:prstGeom>
        </p:spPr>
        <p:txBody>
          <a:bodyPr anchorCtr="0" anchor="t" bIns="45150" lIns="90325" spcFirstLastPara="1" rIns="90325" wrap="square" tIns="45150">
            <a:noAutofit/>
          </a:bodyPr>
          <a:lstStyle/>
          <a:p>
            <a:pPr indent="0" lvl="0" marL="0" rtl="0" algn="l">
              <a:spcBef>
                <a:spcPts val="36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3" name="Shape 503"/>
        <p:cNvGrpSpPr/>
        <p:nvPr/>
      </p:nvGrpSpPr>
      <p:grpSpPr>
        <a:xfrm>
          <a:off x="0" y="0"/>
          <a:ext cx="0" cy="0"/>
          <a:chOff x="0" y="0"/>
          <a:chExt cx="0" cy="0"/>
        </a:xfrm>
      </p:grpSpPr>
      <p:sp>
        <p:nvSpPr>
          <p:cNvPr id="504" name="Google Shape;504;ga17f38fa9a_1_100:notes"/>
          <p:cNvSpPr/>
          <p:nvPr>
            <p:ph idx="2" type="sldImg"/>
          </p:nvPr>
        </p:nvSpPr>
        <p:spPr>
          <a:xfrm>
            <a:off x="377769" y="742950"/>
            <a:ext cx="6039600" cy="3714600"/>
          </a:xfrm>
          <a:custGeom>
            <a:rect b="b" l="l" r="r" t="t"/>
            <a:pathLst>
              <a:path extrusionOk="0" h="120000" w="120000">
                <a:moveTo>
                  <a:pt x="0" y="0"/>
                </a:moveTo>
                <a:lnTo>
                  <a:pt x="120000" y="0"/>
                </a:lnTo>
                <a:lnTo>
                  <a:pt x="120000" y="120000"/>
                </a:lnTo>
                <a:lnTo>
                  <a:pt x="0" y="120000"/>
                </a:lnTo>
                <a:close/>
              </a:path>
            </a:pathLst>
          </a:custGeom>
        </p:spPr>
      </p:sp>
      <p:sp>
        <p:nvSpPr>
          <p:cNvPr id="505" name="Google Shape;505;ga17f38fa9a_1_100:notes"/>
          <p:cNvSpPr txBox="1"/>
          <p:nvPr>
            <p:ph idx="1" type="body"/>
          </p:nvPr>
        </p:nvSpPr>
        <p:spPr>
          <a:xfrm>
            <a:off x="679450" y="4705350"/>
            <a:ext cx="5435700" cy="4457700"/>
          </a:xfrm>
          <a:prstGeom prst="rect">
            <a:avLst/>
          </a:prstGeom>
        </p:spPr>
        <p:txBody>
          <a:bodyPr anchorCtr="0" anchor="t" bIns="45150" lIns="90325" spcFirstLastPara="1" rIns="90325" wrap="square" tIns="45150">
            <a:noAutofit/>
          </a:bodyPr>
          <a:lstStyle/>
          <a:p>
            <a:pPr indent="0" lvl="0" marL="0" rtl="0" algn="l">
              <a:spcBef>
                <a:spcPts val="36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8" name="Shape 508"/>
        <p:cNvGrpSpPr/>
        <p:nvPr/>
      </p:nvGrpSpPr>
      <p:grpSpPr>
        <a:xfrm>
          <a:off x="0" y="0"/>
          <a:ext cx="0" cy="0"/>
          <a:chOff x="0" y="0"/>
          <a:chExt cx="0" cy="0"/>
        </a:xfrm>
      </p:grpSpPr>
      <p:sp>
        <p:nvSpPr>
          <p:cNvPr id="509" name="Google Shape;509;ga17f38fa9a_1_104:notes"/>
          <p:cNvSpPr/>
          <p:nvPr>
            <p:ph idx="2" type="sldImg"/>
          </p:nvPr>
        </p:nvSpPr>
        <p:spPr>
          <a:xfrm>
            <a:off x="377769" y="742950"/>
            <a:ext cx="6039600" cy="3714600"/>
          </a:xfrm>
          <a:custGeom>
            <a:rect b="b" l="l" r="r" t="t"/>
            <a:pathLst>
              <a:path extrusionOk="0" h="120000" w="120000">
                <a:moveTo>
                  <a:pt x="0" y="0"/>
                </a:moveTo>
                <a:lnTo>
                  <a:pt x="120000" y="0"/>
                </a:lnTo>
                <a:lnTo>
                  <a:pt x="120000" y="120000"/>
                </a:lnTo>
                <a:lnTo>
                  <a:pt x="0" y="120000"/>
                </a:lnTo>
                <a:close/>
              </a:path>
            </a:pathLst>
          </a:custGeom>
        </p:spPr>
      </p:sp>
      <p:sp>
        <p:nvSpPr>
          <p:cNvPr id="510" name="Google Shape;510;ga17f38fa9a_1_104:notes"/>
          <p:cNvSpPr txBox="1"/>
          <p:nvPr>
            <p:ph idx="1" type="body"/>
          </p:nvPr>
        </p:nvSpPr>
        <p:spPr>
          <a:xfrm>
            <a:off x="679450" y="4705350"/>
            <a:ext cx="5435700" cy="4457700"/>
          </a:xfrm>
          <a:prstGeom prst="rect">
            <a:avLst/>
          </a:prstGeom>
        </p:spPr>
        <p:txBody>
          <a:bodyPr anchorCtr="0" anchor="t" bIns="45150" lIns="90325" spcFirstLastPara="1" rIns="90325" wrap="square" tIns="45150">
            <a:noAutofit/>
          </a:bodyPr>
          <a:lstStyle/>
          <a:p>
            <a:pPr indent="0" lvl="0" marL="0" rtl="0" algn="l">
              <a:spcBef>
                <a:spcPts val="36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4" name="Shape 514"/>
        <p:cNvGrpSpPr/>
        <p:nvPr/>
      </p:nvGrpSpPr>
      <p:grpSpPr>
        <a:xfrm>
          <a:off x="0" y="0"/>
          <a:ext cx="0" cy="0"/>
          <a:chOff x="0" y="0"/>
          <a:chExt cx="0" cy="0"/>
        </a:xfrm>
      </p:grpSpPr>
      <p:sp>
        <p:nvSpPr>
          <p:cNvPr id="515" name="Google Shape;515;ga17f38fa9a_1_109:notes"/>
          <p:cNvSpPr/>
          <p:nvPr>
            <p:ph idx="2" type="sldImg"/>
          </p:nvPr>
        </p:nvSpPr>
        <p:spPr>
          <a:xfrm>
            <a:off x="377769" y="742950"/>
            <a:ext cx="6039600" cy="3714600"/>
          </a:xfrm>
          <a:custGeom>
            <a:rect b="b" l="l" r="r" t="t"/>
            <a:pathLst>
              <a:path extrusionOk="0" h="120000" w="120000">
                <a:moveTo>
                  <a:pt x="0" y="0"/>
                </a:moveTo>
                <a:lnTo>
                  <a:pt x="120000" y="0"/>
                </a:lnTo>
                <a:lnTo>
                  <a:pt x="120000" y="120000"/>
                </a:lnTo>
                <a:lnTo>
                  <a:pt x="0" y="120000"/>
                </a:lnTo>
                <a:close/>
              </a:path>
            </a:pathLst>
          </a:custGeom>
        </p:spPr>
      </p:sp>
      <p:sp>
        <p:nvSpPr>
          <p:cNvPr id="516" name="Google Shape;516;ga17f38fa9a_1_109:notes"/>
          <p:cNvSpPr txBox="1"/>
          <p:nvPr>
            <p:ph idx="1" type="body"/>
          </p:nvPr>
        </p:nvSpPr>
        <p:spPr>
          <a:xfrm>
            <a:off x="679450" y="4705350"/>
            <a:ext cx="5435700" cy="4457700"/>
          </a:xfrm>
          <a:prstGeom prst="rect">
            <a:avLst/>
          </a:prstGeom>
        </p:spPr>
        <p:txBody>
          <a:bodyPr anchorCtr="0" anchor="t" bIns="45150" lIns="90325" spcFirstLastPara="1" rIns="90325" wrap="square" tIns="45150">
            <a:noAutofit/>
          </a:bodyPr>
          <a:lstStyle/>
          <a:p>
            <a:pPr indent="0" lvl="0" marL="0" rtl="0" algn="l">
              <a:spcBef>
                <a:spcPts val="36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9" name="Shape 519"/>
        <p:cNvGrpSpPr/>
        <p:nvPr/>
      </p:nvGrpSpPr>
      <p:grpSpPr>
        <a:xfrm>
          <a:off x="0" y="0"/>
          <a:ext cx="0" cy="0"/>
          <a:chOff x="0" y="0"/>
          <a:chExt cx="0" cy="0"/>
        </a:xfrm>
      </p:grpSpPr>
      <p:sp>
        <p:nvSpPr>
          <p:cNvPr id="520" name="Google Shape;520;ga17f38fa9a_1_113:notes"/>
          <p:cNvSpPr/>
          <p:nvPr>
            <p:ph idx="2" type="sldImg"/>
          </p:nvPr>
        </p:nvSpPr>
        <p:spPr>
          <a:xfrm>
            <a:off x="377769" y="742950"/>
            <a:ext cx="6039600" cy="3714600"/>
          </a:xfrm>
          <a:custGeom>
            <a:rect b="b" l="l" r="r" t="t"/>
            <a:pathLst>
              <a:path extrusionOk="0" h="120000" w="120000">
                <a:moveTo>
                  <a:pt x="0" y="0"/>
                </a:moveTo>
                <a:lnTo>
                  <a:pt x="120000" y="0"/>
                </a:lnTo>
                <a:lnTo>
                  <a:pt x="120000" y="120000"/>
                </a:lnTo>
                <a:lnTo>
                  <a:pt x="0" y="120000"/>
                </a:lnTo>
                <a:close/>
              </a:path>
            </a:pathLst>
          </a:custGeom>
        </p:spPr>
      </p:sp>
      <p:sp>
        <p:nvSpPr>
          <p:cNvPr id="521" name="Google Shape;521;ga17f38fa9a_1_113:notes"/>
          <p:cNvSpPr txBox="1"/>
          <p:nvPr>
            <p:ph idx="1" type="body"/>
          </p:nvPr>
        </p:nvSpPr>
        <p:spPr>
          <a:xfrm>
            <a:off x="679450" y="4705350"/>
            <a:ext cx="5435700" cy="4457700"/>
          </a:xfrm>
          <a:prstGeom prst="rect">
            <a:avLst/>
          </a:prstGeom>
        </p:spPr>
        <p:txBody>
          <a:bodyPr anchorCtr="0" anchor="t" bIns="45150" lIns="90325" spcFirstLastPara="1" rIns="90325" wrap="square" tIns="45150">
            <a:noAutofit/>
          </a:bodyPr>
          <a:lstStyle/>
          <a:p>
            <a:pPr indent="0" lvl="0" marL="0" rtl="0" algn="l">
              <a:spcBef>
                <a:spcPts val="36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a3634e9f33_4_30:notes"/>
          <p:cNvSpPr txBox="1"/>
          <p:nvPr>
            <p:ph idx="1" type="body"/>
          </p:nvPr>
        </p:nvSpPr>
        <p:spPr>
          <a:xfrm>
            <a:off x="679450" y="4705350"/>
            <a:ext cx="5435700" cy="4457700"/>
          </a:xfrm>
          <a:prstGeom prst="rect">
            <a:avLst/>
          </a:prstGeom>
        </p:spPr>
        <p:txBody>
          <a:bodyPr anchorCtr="0" anchor="t" bIns="45150" lIns="90325" spcFirstLastPara="1" rIns="90325" wrap="square" tIns="45150">
            <a:noAutofit/>
          </a:bodyPr>
          <a:lstStyle/>
          <a:p>
            <a:pPr indent="0" lvl="0" marL="0" rtl="0" algn="l">
              <a:spcBef>
                <a:spcPts val="360"/>
              </a:spcBef>
              <a:spcAft>
                <a:spcPts val="0"/>
              </a:spcAft>
              <a:buNone/>
            </a:pPr>
            <a:r>
              <a:t/>
            </a:r>
            <a:endParaRPr/>
          </a:p>
        </p:txBody>
      </p:sp>
      <p:sp>
        <p:nvSpPr>
          <p:cNvPr id="230" name="Google Shape;230;ga3634e9f33_4_30:notes"/>
          <p:cNvSpPr/>
          <p:nvPr>
            <p:ph idx="2" type="sldImg"/>
          </p:nvPr>
        </p:nvSpPr>
        <p:spPr>
          <a:xfrm>
            <a:off x="95250" y="742950"/>
            <a:ext cx="6603900" cy="3714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p5:notes"/>
          <p:cNvSpPr txBox="1"/>
          <p:nvPr>
            <p:ph idx="1" type="body"/>
          </p:nvPr>
        </p:nvSpPr>
        <p:spPr>
          <a:xfrm>
            <a:off x="679450" y="4705350"/>
            <a:ext cx="5435600" cy="4457700"/>
          </a:xfrm>
          <a:prstGeom prst="rect">
            <a:avLst/>
          </a:prstGeom>
        </p:spPr>
        <p:txBody>
          <a:bodyPr anchorCtr="0" anchor="t" bIns="45150" lIns="90325" spcFirstLastPara="1" rIns="90325" wrap="square" tIns="45150">
            <a:noAutofit/>
          </a:bodyPr>
          <a:lstStyle/>
          <a:p>
            <a:pPr indent="0" lvl="0" marL="0" rtl="0" algn="l">
              <a:spcBef>
                <a:spcPts val="360"/>
              </a:spcBef>
              <a:spcAft>
                <a:spcPts val="0"/>
              </a:spcAft>
              <a:buNone/>
            </a:pPr>
            <a:r>
              <a:t/>
            </a:r>
            <a:endParaRPr/>
          </a:p>
        </p:txBody>
      </p:sp>
      <p:sp>
        <p:nvSpPr>
          <p:cNvPr id="302" name="Google Shape;302;p5:notes"/>
          <p:cNvSpPr/>
          <p:nvPr>
            <p:ph idx="2" type="sldImg"/>
          </p:nvPr>
        </p:nvSpPr>
        <p:spPr>
          <a:xfrm>
            <a:off x="95250" y="742950"/>
            <a:ext cx="6604000" cy="3714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a3634e9f33_4_9:notes"/>
          <p:cNvSpPr txBox="1"/>
          <p:nvPr>
            <p:ph idx="1" type="body"/>
          </p:nvPr>
        </p:nvSpPr>
        <p:spPr>
          <a:xfrm>
            <a:off x="679450" y="4705350"/>
            <a:ext cx="5435700" cy="4457700"/>
          </a:xfrm>
          <a:prstGeom prst="rect">
            <a:avLst/>
          </a:prstGeom>
        </p:spPr>
        <p:txBody>
          <a:bodyPr anchorCtr="0" anchor="t" bIns="45150" lIns="90325" spcFirstLastPara="1" rIns="90325" wrap="square" tIns="45150">
            <a:noAutofit/>
          </a:bodyPr>
          <a:lstStyle/>
          <a:p>
            <a:pPr indent="0" lvl="0" marL="0" rtl="0" algn="l">
              <a:spcBef>
                <a:spcPts val="360"/>
              </a:spcBef>
              <a:spcAft>
                <a:spcPts val="0"/>
              </a:spcAft>
              <a:buNone/>
            </a:pPr>
            <a:r>
              <a:t/>
            </a:r>
            <a:endParaRPr/>
          </a:p>
        </p:txBody>
      </p:sp>
      <p:sp>
        <p:nvSpPr>
          <p:cNvPr id="308" name="Google Shape;308;ga3634e9f33_4_9:notes"/>
          <p:cNvSpPr/>
          <p:nvPr>
            <p:ph idx="2" type="sldImg"/>
          </p:nvPr>
        </p:nvSpPr>
        <p:spPr>
          <a:xfrm>
            <a:off x="95250" y="742950"/>
            <a:ext cx="6603900" cy="3714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p6:notes"/>
          <p:cNvSpPr txBox="1"/>
          <p:nvPr>
            <p:ph idx="1" type="body"/>
          </p:nvPr>
        </p:nvSpPr>
        <p:spPr>
          <a:xfrm>
            <a:off x="679450" y="4705350"/>
            <a:ext cx="5435600" cy="4457700"/>
          </a:xfrm>
          <a:prstGeom prst="rect">
            <a:avLst/>
          </a:prstGeom>
        </p:spPr>
        <p:txBody>
          <a:bodyPr anchorCtr="0" anchor="t" bIns="45150" lIns="90325" spcFirstLastPara="1" rIns="90325" wrap="square" tIns="45150">
            <a:noAutofit/>
          </a:bodyPr>
          <a:lstStyle/>
          <a:p>
            <a:pPr indent="0" lvl="0" marL="0" rtl="0" algn="l">
              <a:spcBef>
                <a:spcPts val="360"/>
              </a:spcBef>
              <a:spcAft>
                <a:spcPts val="0"/>
              </a:spcAft>
              <a:buNone/>
            </a:pPr>
            <a:r>
              <a:t/>
            </a:r>
            <a:endParaRPr/>
          </a:p>
        </p:txBody>
      </p:sp>
      <p:sp>
        <p:nvSpPr>
          <p:cNvPr id="314" name="Google Shape;314;p6:notes"/>
          <p:cNvSpPr/>
          <p:nvPr>
            <p:ph idx="2" type="sldImg"/>
          </p:nvPr>
        </p:nvSpPr>
        <p:spPr>
          <a:xfrm>
            <a:off x="95250" y="742950"/>
            <a:ext cx="6604000" cy="3714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p7:notes"/>
          <p:cNvSpPr txBox="1"/>
          <p:nvPr>
            <p:ph idx="1" type="body"/>
          </p:nvPr>
        </p:nvSpPr>
        <p:spPr>
          <a:xfrm>
            <a:off x="679450" y="4705350"/>
            <a:ext cx="5435600" cy="4457700"/>
          </a:xfrm>
          <a:prstGeom prst="rect">
            <a:avLst/>
          </a:prstGeom>
        </p:spPr>
        <p:txBody>
          <a:bodyPr anchorCtr="0" anchor="t" bIns="45150" lIns="90325" spcFirstLastPara="1" rIns="90325" wrap="square" tIns="45150">
            <a:noAutofit/>
          </a:bodyPr>
          <a:lstStyle/>
          <a:p>
            <a:pPr indent="0" lvl="0" marL="0" rtl="0" algn="l">
              <a:spcBef>
                <a:spcPts val="360"/>
              </a:spcBef>
              <a:spcAft>
                <a:spcPts val="0"/>
              </a:spcAft>
              <a:buNone/>
            </a:pPr>
            <a:r>
              <a:t/>
            </a:r>
            <a:endParaRPr/>
          </a:p>
        </p:txBody>
      </p:sp>
      <p:sp>
        <p:nvSpPr>
          <p:cNvPr id="321" name="Google Shape;321;p7:notes"/>
          <p:cNvSpPr/>
          <p:nvPr>
            <p:ph idx="2" type="sldImg"/>
          </p:nvPr>
        </p:nvSpPr>
        <p:spPr>
          <a:xfrm>
            <a:off x="95250" y="742950"/>
            <a:ext cx="6604000" cy="3714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ace1d9fb97_0_0:notes"/>
          <p:cNvSpPr txBox="1"/>
          <p:nvPr>
            <p:ph idx="1" type="body"/>
          </p:nvPr>
        </p:nvSpPr>
        <p:spPr>
          <a:xfrm>
            <a:off x="679450" y="4705350"/>
            <a:ext cx="5435700" cy="4457700"/>
          </a:xfrm>
          <a:prstGeom prst="rect">
            <a:avLst/>
          </a:prstGeom>
        </p:spPr>
        <p:txBody>
          <a:bodyPr anchorCtr="0" anchor="t" bIns="45150" lIns="90325" spcFirstLastPara="1" rIns="90325" wrap="square" tIns="45150">
            <a:noAutofit/>
          </a:bodyPr>
          <a:lstStyle/>
          <a:p>
            <a:pPr indent="0" lvl="0" marL="0" rtl="0" algn="l">
              <a:spcBef>
                <a:spcPts val="360"/>
              </a:spcBef>
              <a:spcAft>
                <a:spcPts val="0"/>
              </a:spcAft>
              <a:buNone/>
            </a:pPr>
            <a:r>
              <a:t/>
            </a:r>
            <a:endParaRPr/>
          </a:p>
        </p:txBody>
      </p:sp>
      <p:sp>
        <p:nvSpPr>
          <p:cNvPr id="329" name="Google Shape;329;gace1d9fb97_0_0:notes"/>
          <p:cNvSpPr/>
          <p:nvPr>
            <p:ph idx="2" type="sldImg"/>
          </p:nvPr>
        </p:nvSpPr>
        <p:spPr>
          <a:xfrm>
            <a:off x="377769" y="742950"/>
            <a:ext cx="6039600" cy="37146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Page" showMasterSp="0" type="title">
  <p:cSld name="TITLE">
    <p:spTree>
      <p:nvGrpSpPr>
        <p:cNvPr id="14" name="Shape 14"/>
        <p:cNvGrpSpPr/>
        <p:nvPr/>
      </p:nvGrpSpPr>
      <p:grpSpPr>
        <a:xfrm>
          <a:off x="0" y="0"/>
          <a:ext cx="0" cy="0"/>
          <a:chOff x="0" y="0"/>
          <a:chExt cx="0" cy="0"/>
        </a:xfrm>
      </p:grpSpPr>
      <p:sp>
        <p:nvSpPr>
          <p:cNvPr id="15" name="Google Shape;15;p2"/>
          <p:cNvSpPr txBox="1"/>
          <p:nvPr/>
        </p:nvSpPr>
        <p:spPr>
          <a:xfrm>
            <a:off x="-2019300" y="2828925"/>
            <a:ext cx="1968600" cy="341640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b="0" i="0" lang="en-US" sz="1200" u="none" cap="none" strike="noStrike">
                <a:solidFill>
                  <a:srgbClr val="FFFFFF"/>
                </a:solidFill>
                <a:latin typeface="Arial"/>
                <a:ea typeface="Arial"/>
                <a:cs typeface="Arial"/>
                <a:sym typeface="Arial"/>
              </a:rPr>
              <a:t>Slide title</a:t>
            </a:r>
            <a:endParaRPr/>
          </a:p>
          <a:p>
            <a:pPr indent="0" lvl="0" marL="0" marR="0" rtl="0" algn="r">
              <a:spcBef>
                <a:spcPts val="0"/>
              </a:spcBef>
              <a:spcAft>
                <a:spcPts val="0"/>
              </a:spcAft>
              <a:buNone/>
            </a:pPr>
            <a:r>
              <a:rPr b="0" i="0" lang="en-US" sz="1200" u="none" cap="none" strike="noStrike">
                <a:solidFill>
                  <a:srgbClr val="FFFFFF"/>
                </a:solidFill>
                <a:latin typeface="Arial"/>
                <a:ea typeface="Arial"/>
                <a:cs typeface="Arial"/>
                <a:sym typeface="Arial"/>
              </a:rPr>
              <a:t>70 pt</a:t>
            </a:r>
            <a:endParaRPr/>
          </a:p>
          <a:p>
            <a:pPr indent="0" lvl="0" marL="0" marR="0" rtl="0" algn="r">
              <a:spcBef>
                <a:spcPts val="0"/>
              </a:spcBef>
              <a:spcAft>
                <a:spcPts val="0"/>
              </a:spcAft>
              <a:buNone/>
            </a:pPr>
            <a:r>
              <a:t/>
            </a:r>
            <a:endParaRPr b="0" i="0" sz="1200" u="none" cap="none" strike="noStrike">
              <a:solidFill>
                <a:srgbClr val="FFFFFF"/>
              </a:solidFill>
              <a:latin typeface="Arial"/>
              <a:ea typeface="Arial"/>
              <a:cs typeface="Arial"/>
              <a:sym typeface="Arial"/>
            </a:endParaRPr>
          </a:p>
          <a:p>
            <a:pPr indent="0" lvl="0" marL="0" marR="0" rtl="0" algn="r">
              <a:spcBef>
                <a:spcPts val="0"/>
              </a:spcBef>
              <a:spcAft>
                <a:spcPts val="0"/>
              </a:spcAft>
              <a:buNone/>
            </a:pPr>
            <a:r>
              <a:t/>
            </a:r>
            <a:endParaRPr b="0" i="0" sz="1200" u="none" cap="none" strike="noStrike">
              <a:solidFill>
                <a:srgbClr val="FFFFFF"/>
              </a:solidFill>
              <a:latin typeface="Arial"/>
              <a:ea typeface="Arial"/>
              <a:cs typeface="Arial"/>
              <a:sym typeface="Arial"/>
            </a:endParaRPr>
          </a:p>
          <a:p>
            <a:pPr indent="0" lvl="0" marL="0" marR="0" rtl="0" algn="r">
              <a:spcBef>
                <a:spcPts val="0"/>
              </a:spcBef>
              <a:spcAft>
                <a:spcPts val="0"/>
              </a:spcAft>
              <a:buNone/>
            </a:pPr>
            <a:r>
              <a:t/>
            </a:r>
            <a:endParaRPr b="0" i="0" sz="1200" u="none" cap="none" strike="noStrike">
              <a:solidFill>
                <a:srgbClr val="FFFFFF"/>
              </a:solidFill>
              <a:latin typeface="Arial"/>
              <a:ea typeface="Arial"/>
              <a:cs typeface="Arial"/>
              <a:sym typeface="Arial"/>
            </a:endParaRPr>
          </a:p>
          <a:p>
            <a:pPr indent="0" lvl="0" marL="0" marR="0" rtl="0" algn="r">
              <a:spcBef>
                <a:spcPts val="0"/>
              </a:spcBef>
              <a:spcAft>
                <a:spcPts val="0"/>
              </a:spcAft>
              <a:buNone/>
            </a:pPr>
            <a:r>
              <a:rPr b="0" i="0" lang="en-US" sz="1200" u="none" cap="none" strike="noStrike">
                <a:solidFill>
                  <a:srgbClr val="9FB7D3"/>
                </a:solidFill>
                <a:latin typeface="Arial"/>
                <a:ea typeface="Arial"/>
                <a:cs typeface="Arial"/>
                <a:sym typeface="Arial"/>
              </a:rPr>
              <a:t>CAPITALS</a:t>
            </a:r>
            <a:endParaRPr/>
          </a:p>
          <a:p>
            <a:pPr indent="0" lvl="0" marL="0" marR="0" rtl="0" algn="r">
              <a:spcBef>
                <a:spcPts val="0"/>
              </a:spcBef>
              <a:spcAft>
                <a:spcPts val="0"/>
              </a:spcAft>
              <a:buNone/>
            </a:pPr>
            <a:r>
              <a:t/>
            </a:r>
            <a:endParaRPr b="0" i="0" sz="1200" u="none" cap="none" strike="noStrike">
              <a:solidFill>
                <a:srgbClr val="FFFFFF"/>
              </a:solidFill>
              <a:latin typeface="Arial"/>
              <a:ea typeface="Arial"/>
              <a:cs typeface="Arial"/>
              <a:sym typeface="Arial"/>
            </a:endParaRPr>
          </a:p>
          <a:p>
            <a:pPr indent="0" lvl="0" marL="0" marR="0" rtl="0" algn="r">
              <a:spcBef>
                <a:spcPts val="0"/>
              </a:spcBef>
              <a:spcAft>
                <a:spcPts val="0"/>
              </a:spcAft>
              <a:buNone/>
            </a:pPr>
            <a:r>
              <a:t/>
            </a:r>
            <a:endParaRPr b="0" i="0" sz="1200" u="none" cap="none" strike="noStrike">
              <a:solidFill>
                <a:srgbClr val="FFFFFF"/>
              </a:solidFill>
              <a:latin typeface="Arial"/>
              <a:ea typeface="Arial"/>
              <a:cs typeface="Arial"/>
              <a:sym typeface="Arial"/>
            </a:endParaRPr>
          </a:p>
          <a:p>
            <a:pPr indent="0" lvl="0" marL="0" marR="0" rtl="0" algn="r">
              <a:spcBef>
                <a:spcPts val="0"/>
              </a:spcBef>
              <a:spcAft>
                <a:spcPts val="0"/>
              </a:spcAft>
              <a:buNone/>
            </a:pPr>
            <a:r>
              <a:t/>
            </a:r>
            <a:endParaRPr b="0" i="0" sz="1200" u="none" cap="none" strike="noStrike">
              <a:solidFill>
                <a:srgbClr val="FFFFFF"/>
              </a:solidFill>
              <a:latin typeface="Arial"/>
              <a:ea typeface="Arial"/>
              <a:cs typeface="Arial"/>
              <a:sym typeface="Arial"/>
            </a:endParaRPr>
          </a:p>
          <a:p>
            <a:pPr indent="0" lvl="0" marL="0" marR="0" rtl="0" algn="r">
              <a:spcBef>
                <a:spcPts val="0"/>
              </a:spcBef>
              <a:spcAft>
                <a:spcPts val="0"/>
              </a:spcAft>
              <a:buNone/>
            </a:pPr>
            <a:r>
              <a:t/>
            </a:r>
            <a:endParaRPr b="0" i="0" sz="1200" u="none" cap="none" strike="noStrike">
              <a:solidFill>
                <a:srgbClr val="FFFFFF"/>
              </a:solidFill>
              <a:latin typeface="Arial"/>
              <a:ea typeface="Arial"/>
              <a:cs typeface="Arial"/>
              <a:sym typeface="Arial"/>
            </a:endParaRPr>
          </a:p>
          <a:p>
            <a:pPr indent="0" lvl="0" marL="0" marR="0" rtl="0" algn="r">
              <a:spcBef>
                <a:spcPts val="0"/>
              </a:spcBef>
              <a:spcAft>
                <a:spcPts val="0"/>
              </a:spcAft>
              <a:buNone/>
            </a:pPr>
            <a:r>
              <a:t/>
            </a:r>
            <a:endParaRPr b="0" i="0" sz="1200" u="none" cap="none" strike="noStrike">
              <a:solidFill>
                <a:srgbClr val="FFFFFF"/>
              </a:solidFill>
              <a:latin typeface="Arial"/>
              <a:ea typeface="Arial"/>
              <a:cs typeface="Arial"/>
              <a:sym typeface="Arial"/>
            </a:endParaRPr>
          </a:p>
          <a:p>
            <a:pPr indent="0" lvl="0" marL="0" marR="0" rtl="0" algn="r">
              <a:spcBef>
                <a:spcPts val="0"/>
              </a:spcBef>
              <a:spcAft>
                <a:spcPts val="0"/>
              </a:spcAft>
              <a:buNone/>
            </a:pPr>
            <a:r>
              <a:t/>
            </a:r>
            <a:endParaRPr b="0" i="0" sz="1200" u="none" cap="none" strike="noStrike">
              <a:solidFill>
                <a:srgbClr val="FFFFFF"/>
              </a:solidFill>
              <a:latin typeface="Arial"/>
              <a:ea typeface="Arial"/>
              <a:cs typeface="Arial"/>
              <a:sym typeface="Arial"/>
            </a:endParaRPr>
          </a:p>
          <a:p>
            <a:pPr indent="0" lvl="0" marL="0" marR="0" rtl="0" algn="r">
              <a:spcBef>
                <a:spcPts val="0"/>
              </a:spcBef>
              <a:spcAft>
                <a:spcPts val="0"/>
              </a:spcAft>
              <a:buNone/>
            </a:pPr>
            <a:r>
              <a:t/>
            </a:r>
            <a:endParaRPr b="0" i="0" sz="1200" u="none" cap="none" strike="noStrike">
              <a:solidFill>
                <a:srgbClr val="FFFFFF"/>
              </a:solidFill>
              <a:latin typeface="Arial"/>
              <a:ea typeface="Arial"/>
              <a:cs typeface="Arial"/>
              <a:sym typeface="Arial"/>
            </a:endParaRPr>
          </a:p>
          <a:p>
            <a:pPr indent="0" lvl="0" marL="0" marR="0" rtl="0" algn="r">
              <a:spcBef>
                <a:spcPts val="0"/>
              </a:spcBef>
              <a:spcAft>
                <a:spcPts val="0"/>
              </a:spcAft>
              <a:buNone/>
            </a:pPr>
            <a:r>
              <a:t/>
            </a:r>
            <a:endParaRPr b="0" i="0" sz="1200" u="none" cap="none" strike="noStrike">
              <a:solidFill>
                <a:srgbClr val="FFFFFF"/>
              </a:solidFill>
              <a:latin typeface="Arial"/>
              <a:ea typeface="Arial"/>
              <a:cs typeface="Arial"/>
              <a:sym typeface="Arial"/>
            </a:endParaRPr>
          </a:p>
          <a:p>
            <a:pPr indent="0" lvl="0" marL="0" marR="0" rtl="0" algn="r">
              <a:spcBef>
                <a:spcPts val="0"/>
              </a:spcBef>
              <a:spcAft>
                <a:spcPts val="0"/>
              </a:spcAft>
              <a:buNone/>
            </a:pPr>
            <a:r>
              <a:t/>
            </a:r>
            <a:endParaRPr b="0" i="0" sz="1200" u="none" cap="none" strike="noStrike">
              <a:solidFill>
                <a:srgbClr val="FFFFFF"/>
              </a:solidFill>
              <a:latin typeface="Arial"/>
              <a:ea typeface="Arial"/>
              <a:cs typeface="Arial"/>
              <a:sym typeface="Arial"/>
            </a:endParaRPr>
          </a:p>
          <a:p>
            <a:pPr indent="0" lvl="0" marL="0" marR="0" rtl="0" algn="r">
              <a:spcBef>
                <a:spcPts val="0"/>
              </a:spcBef>
              <a:spcAft>
                <a:spcPts val="0"/>
              </a:spcAft>
              <a:buNone/>
            </a:pPr>
            <a:r>
              <a:rPr b="0" i="0" lang="en-US" sz="1200" u="none" cap="none" strike="noStrike">
                <a:solidFill>
                  <a:srgbClr val="FFFFFF"/>
                </a:solidFill>
                <a:latin typeface="Arial"/>
                <a:ea typeface="Arial"/>
                <a:cs typeface="Arial"/>
                <a:sym typeface="Arial"/>
              </a:rPr>
              <a:t>Slide subtitle </a:t>
            </a:r>
            <a:endParaRPr/>
          </a:p>
          <a:p>
            <a:pPr indent="0" lvl="0" marL="0" marR="0" rtl="0" algn="r">
              <a:spcBef>
                <a:spcPts val="0"/>
              </a:spcBef>
              <a:spcAft>
                <a:spcPts val="0"/>
              </a:spcAft>
              <a:buNone/>
            </a:pPr>
            <a:r>
              <a:rPr b="0" i="0" lang="en-US" sz="1200" u="none" cap="none" strike="noStrike">
                <a:solidFill>
                  <a:srgbClr val="FFFFFF"/>
                </a:solidFill>
                <a:latin typeface="Arial"/>
                <a:ea typeface="Arial"/>
                <a:cs typeface="Arial"/>
                <a:sym typeface="Arial"/>
              </a:rPr>
              <a:t>minimum 30 pt</a:t>
            </a:r>
            <a:endParaRPr/>
          </a:p>
          <a:p>
            <a:pPr indent="0" lvl="0" marL="0" marR="0" rtl="0" algn="r">
              <a:spcBef>
                <a:spcPts val="0"/>
              </a:spcBef>
              <a:spcAft>
                <a:spcPts val="0"/>
              </a:spcAft>
              <a:buNone/>
            </a:pPr>
            <a:r>
              <a:t/>
            </a:r>
            <a:endParaRPr b="0" i="0" sz="1200" u="none" cap="none" strike="noStrike">
              <a:solidFill>
                <a:schemeClr val="lt1"/>
              </a:solidFill>
              <a:latin typeface="Arial"/>
              <a:ea typeface="Arial"/>
              <a:cs typeface="Arial"/>
              <a:sym typeface="Arial"/>
            </a:endParaRPr>
          </a:p>
        </p:txBody>
      </p:sp>
      <p:sp>
        <p:nvSpPr>
          <p:cNvPr id="16" name="Google Shape;16;p2"/>
          <p:cNvSpPr txBox="1"/>
          <p:nvPr>
            <p:ph idx="1" type="subTitle"/>
          </p:nvPr>
        </p:nvSpPr>
        <p:spPr>
          <a:xfrm>
            <a:off x="524932" y="5137201"/>
            <a:ext cx="11139900" cy="1386000"/>
          </a:xfrm>
          <a:prstGeom prst="rect">
            <a:avLst/>
          </a:prstGeom>
          <a:noFill/>
          <a:ln>
            <a:noFill/>
          </a:ln>
        </p:spPr>
        <p:txBody>
          <a:bodyPr anchorCtr="0" anchor="b" bIns="0" lIns="72000" spcFirstLastPara="1" rIns="72000" wrap="square" tIns="0">
            <a:noAutofit/>
          </a:bodyPr>
          <a:lstStyle>
            <a:lvl1pPr lvl="0" rtl="0" algn="l">
              <a:lnSpc>
                <a:spcPct val="75000"/>
              </a:lnSpc>
              <a:spcBef>
                <a:spcPts val="0"/>
              </a:spcBef>
              <a:spcAft>
                <a:spcPts val="0"/>
              </a:spcAft>
              <a:buSzPts val="3000"/>
              <a:buFont typeface="Arial"/>
              <a:buNone/>
              <a:defRPr sz="3000">
                <a:latin typeface="Arial"/>
                <a:ea typeface="Arial"/>
                <a:cs typeface="Arial"/>
                <a:sym typeface="Arial"/>
              </a:defRPr>
            </a:lvl1pPr>
            <a:lvl2pPr lvl="1" rtl="0" algn="l">
              <a:spcBef>
                <a:spcPts val="360"/>
              </a:spcBef>
              <a:spcAft>
                <a:spcPts val="0"/>
              </a:spcAft>
              <a:buSzPts val="1800"/>
              <a:buChar char="–"/>
              <a:defRPr/>
            </a:lvl2pPr>
            <a:lvl3pPr lvl="2" rtl="0" algn="l">
              <a:spcBef>
                <a:spcPts val="360"/>
              </a:spcBef>
              <a:spcAft>
                <a:spcPts val="0"/>
              </a:spcAft>
              <a:buSzPts val="1800"/>
              <a:buChar char="›"/>
              <a:defRPr/>
            </a:lvl3pPr>
            <a:lvl4pPr lvl="3" rtl="0" algn="l">
              <a:spcBef>
                <a:spcPts val="360"/>
              </a:spcBef>
              <a:spcAft>
                <a:spcPts val="0"/>
              </a:spcAft>
              <a:buSzPts val="1800"/>
              <a:buChar char="-"/>
              <a:defRPr/>
            </a:lvl4pPr>
            <a:lvl5pPr lvl="4" rtl="0" algn="l">
              <a:spcBef>
                <a:spcPts val="360"/>
              </a:spcBef>
              <a:spcAft>
                <a:spcPts val="0"/>
              </a:spcAft>
              <a:buSzPts val="1800"/>
              <a:buChar char="›"/>
              <a:defRPr/>
            </a:lvl5pPr>
            <a:lvl6pPr lvl="5" rtl="0" algn="l">
              <a:spcBef>
                <a:spcPts val="360"/>
              </a:spcBef>
              <a:spcAft>
                <a:spcPts val="0"/>
              </a:spcAft>
              <a:buSzPts val="1800"/>
              <a:buChar char="›"/>
              <a:defRPr/>
            </a:lvl6pPr>
            <a:lvl7pPr lvl="6" rtl="0" algn="l">
              <a:spcBef>
                <a:spcPts val="360"/>
              </a:spcBef>
              <a:spcAft>
                <a:spcPts val="0"/>
              </a:spcAft>
              <a:buSzPts val="1800"/>
              <a:buChar char="›"/>
              <a:defRPr/>
            </a:lvl7pPr>
            <a:lvl8pPr lvl="7" rtl="0" algn="l">
              <a:spcBef>
                <a:spcPts val="360"/>
              </a:spcBef>
              <a:spcAft>
                <a:spcPts val="0"/>
              </a:spcAft>
              <a:buSzPts val="1800"/>
              <a:buChar char="›"/>
              <a:defRPr/>
            </a:lvl8pPr>
            <a:lvl9pPr lvl="8" rtl="0" algn="l">
              <a:spcBef>
                <a:spcPts val="360"/>
              </a:spcBef>
              <a:spcAft>
                <a:spcPts val="0"/>
              </a:spcAft>
              <a:buSzPts val="1800"/>
              <a:buChar char="›"/>
              <a:defRPr/>
            </a:lvl9pPr>
          </a:lstStyle>
          <a:p/>
        </p:txBody>
      </p:sp>
      <p:sp>
        <p:nvSpPr>
          <p:cNvPr id="17" name="Google Shape;17;p2"/>
          <p:cNvSpPr txBox="1"/>
          <p:nvPr>
            <p:ph type="ctrTitle"/>
          </p:nvPr>
        </p:nvSpPr>
        <p:spPr>
          <a:xfrm>
            <a:off x="524934" y="1808709"/>
            <a:ext cx="11135700" cy="2839500"/>
          </a:xfrm>
          <a:prstGeom prst="rect">
            <a:avLst/>
          </a:prstGeom>
          <a:noFill/>
          <a:ln>
            <a:noFill/>
          </a:ln>
        </p:spPr>
        <p:txBody>
          <a:bodyPr anchorCtr="0" anchor="ctr" bIns="0" lIns="72000" spcFirstLastPara="1" rIns="72000" wrap="square" tIns="0">
            <a:noAutofit/>
          </a:bodyPr>
          <a:lstStyle>
            <a:lvl1pPr lvl="0" rtl="0" algn="l">
              <a:lnSpc>
                <a:spcPct val="75000"/>
              </a:lnSpc>
              <a:spcBef>
                <a:spcPts val="0"/>
              </a:spcBef>
              <a:spcAft>
                <a:spcPts val="0"/>
              </a:spcAft>
              <a:buSzPts val="1400"/>
              <a:buNone/>
              <a:defRPr sz="7000">
                <a:latin typeface="Arial"/>
                <a:ea typeface="Arial"/>
                <a:cs typeface="Arial"/>
                <a:sym typeface="Arial"/>
              </a:defRPr>
            </a:lvl1pPr>
            <a:lvl2pPr lvl="1" rtl="0" algn="l">
              <a:lnSpc>
                <a:spcPct val="75000"/>
              </a:lnSpc>
              <a:spcBef>
                <a:spcPts val="0"/>
              </a:spcBef>
              <a:spcAft>
                <a:spcPts val="0"/>
              </a:spcAft>
              <a:buSzPts val="1400"/>
              <a:buNone/>
              <a:defRPr/>
            </a:lvl2pPr>
            <a:lvl3pPr lvl="2" rtl="0" algn="l">
              <a:lnSpc>
                <a:spcPct val="75000"/>
              </a:lnSpc>
              <a:spcBef>
                <a:spcPts val="0"/>
              </a:spcBef>
              <a:spcAft>
                <a:spcPts val="0"/>
              </a:spcAft>
              <a:buSzPts val="1400"/>
              <a:buNone/>
              <a:defRPr/>
            </a:lvl3pPr>
            <a:lvl4pPr lvl="3" rtl="0" algn="l">
              <a:lnSpc>
                <a:spcPct val="75000"/>
              </a:lnSpc>
              <a:spcBef>
                <a:spcPts val="0"/>
              </a:spcBef>
              <a:spcAft>
                <a:spcPts val="0"/>
              </a:spcAft>
              <a:buSzPts val="1400"/>
              <a:buNone/>
              <a:defRPr/>
            </a:lvl4pPr>
            <a:lvl5pPr lvl="4" rtl="0" algn="l">
              <a:lnSpc>
                <a:spcPct val="75000"/>
              </a:lnSpc>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mall title, left Image">
  <p:cSld name="Small title, left Image">
    <p:spTree>
      <p:nvGrpSpPr>
        <p:cNvPr id="43" name="Shape 43"/>
        <p:cNvGrpSpPr/>
        <p:nvPr/>
      </p:nvGrpSpPr>
      <p:grpSpPr>
        <a:xfrm>
          <a:off x="0" y="0"/>
          <a:ext cx="0" cy="0"/>
          <a:chOff x="0" y="0"/>
          <a:chExt cx="0" cy="0"/>
        </a:xfrm>
      </p:grpSpPr>
      <p:sp>
        <p:nvSpPr>
          <p:cNvPr id="44" name="Google Shape;44;p11"/>
          <p:cNvSpPr txBox="1"/>
          <p:nvPr>
            <p:ph idx="1" type="body"/>
          </p:nvPr>
        </p:nvSpPr>
        <p:spPr>
          <a:xfrm>
            <a:off x="6191251" y="1800225"/>
            <a:ext cx="5473800" cy="4724400"/>
          </a:xfrm>
          <a:prstGeom prst="rect">
            <a:avLst/>
          </a:prstGeom>
          <a:noFill/>
          <a:ln>
            <a:noFill/>
          </a:ln>
        </p:spPr>
        <p:txBody>
          <a:bodyPr anchorCtr="0" anchor="t" bIns="0" lIns="72000" spcFirstLastPara="1" rIns="72000" wrap="square" tIns="0">
            <a:noAutofit/>
          </a:bodyPr>
          <a:lstStyle>
            <a:lvl1pPr indent="-342900" lvl="0" marL="457200" rtl="0" algn="l">
              <a:spcBef>
                <a:spcPts val="360"/>
              </a:spcBef>
              <a:spcAft>
                <a:spcPts val="0"/>
              </a:spcAft>
              <a:buSzPts val="1800"/>
              <a:buChar char="›"/>
              <a:defRPr/>
            </a:lvl1pPr>
            <a:lvl2pPr indent="-342900" lvl="1" marL="914400" rtl="0" algn="l">
              <a:spcBef>
                <a:spcPts val="360"/>
              </a:spcBef>
              <a:spcAft>
                <a:spcPts val="0"/>
              </a:spcAft>
              <a:buSzPts val="1800"/>
              <a:buChar char="–"/>
              <a:defRPr/>
            </a:lvl2pPr>
            <a:lvl3pPr indent="-342900" lvl="2" marL="1371600" rtl="0" algn="l">
              <a:spcBef>
                <a:spcPts val="360"/>
              </a:spcBef>
              <a:spcAft>
                <a:spcPts val="0"/>
              </a:spcAft>
              <a:buSzPts val="1800"/>
              <a:buChar char="›"/>
              <a:defRPr/>
            </a:lvl3pPr>
            <a:lvl4pPr indent="-342900" lvl="3" marL="1828800" rtl="0" algn="l">
              <a:spcBef>
                <a:spcPts val="360"/>
              </a:spcBef>
              <a:spcAft>
                <a:spcPts val="0"/>
              </a:spcAft>
              <a:buSzPts val="1800"/>
              <a:buChar char="-"/>
              <a:defRPr/>
            </a:lvl4pPr>
            <a:lvl5pPr indent="-342900" lvl="4" marL="2286000" rtl="0" algn="l">
              <a:spcBef>
                <a:spcPts val="360"/>
              </a:spcBef>
              <a:spcAft>
                <a:spcPts val="0"/>
              </a:spcAft>
              <a:buSzPts val="1800"/>
              <a:buChar char="›"/>
              <a:defRPr/>
            </a:lvl5pPr>
            <a:lvl6pPr indent="-342900" lvl="5" marL="2743200" rtl="0" algn="l">
              <a:spcBef>
                <a:spcPts val="360"/>
              </a:spcBef>
              <a:spcAft>
                <a:spcPts val="0"/>
              </a:spcAft>
              <a:buSzPts val="1800"/>
              <a:buChar char="›"/>
              <a:defRPr/>
            </a:lvl6pPr>
            <a:lvl7pPr indent="-342900" lvl="6" marL="3200400" rtl="0" algn="l">
              <a:spcBef>
                <a:spcPts val="360"/>
              </a:spcBef>
              <a:spcAft>
                <a:spcPts val="0"/>
              </a:spcAft>
              <a:buSzPts val="1800"/>
              <a:buChar char="›"/>
              <a:defRPr/>
            </a:lvl7pPr>
            <a:lvl8pPr indent="-342900" lvl="7" marL="3657600" rtl="0" algn="l">
              <a:spcBef>
                <a:spcPts val="360"/>
              </a:spcBef>
              <a:spcAft>
                <a:spcPts val="0"/>
              </a:spcAft>
              <a:buSzPts val="1800"/>
              <a:buChar char="›"/>
              <a:defRPr/>
            </a:lvl8pPr>
            <a:lvl9pPr indent="-342900" lvl="8" marL="4114800" rtl="0" algn="l">
              <a:spcBef>
                <a:spcPts val="360"/>
              </a:spcBef>
              <a:spcAft>
                <a:spcPts val="0"/>
              </a:spcAft>
              <a:buSzPts val="1800"/>
              <a:buChar char="›"/>
              <a:defRPr/>
            </a:lvl9pPr>
          </a:lstStyle>
          <a:p/>
        </p:txBody>
      </p:sp>
      <p:sp>
        <p:nvSpPr>
          <p:cNvPr id="45" name="Google Shape;45;p11"/>
          <p:cNvSpPr txBox="1"/>
          <p:nvPr>
            <p:ph type="title"/>
          </p:nvPr>
        </p:nvSpPr>
        <p:spPr>
          <a:xfrm>
            <a:off x="6193367" y="239714"/>
            <a:ext cx="4324500" cy="1085400"/>
          </a:xfrm>
          <a:prstGeom prst="rect">
            <a:avLst/>
          </a:prstGeom>
          <a:noFill/>
          <a:ln>
            <a:noFill/>
          </a:ln>
        </p:spPr>
        <p:txBody>
          <a:bodyPr anchorCtr="0" anchor="ctr" bIns="0" lIns="72000" spcFirstLastPara="1" rIns="72000" wrap="square" tIns="0">
            <a:noAutofit/>
          </a:bodyPr>
          <a:lstStyle>
            <a:lvl1pPr lvl="0" rtl="0" algn="l">
              <a:lnSpc>
                <a:spcPct val="75000"/>
              </a:lnSpc>
              <a:spcBef>
                <a:spcPts val="0"/>
              </a:spcBef>
              <a:spcAft>
                <a:spcPts val="0"/>
              </a:spcAft>
              <a:buSzPts val="1400"/>
              <a:buNone/>
              <a:defRPr/>
            </a:lvl1pPr>
            <a:lvl2pPr lvl="1" rtl="0" algn="l">
              <a:lnSpc>
                <a:spcPct val="75000"/>
              </a:lnSpc>
              <a:spcBef>
                <a:spcPts val="0"/>
              </a:spcBef>
              <a:spcAft>
                <a:spcPts val="0"/>
              </a:spcAft>
              <a:buSzPts val="1400"/>
              <a:buNone/>
              <a:defRPr/>
            </a:lvl2pPr>
            <a:lvl3pPr lvl="2" rtl="0" algn="l">
              <a:lnSpc>
                <a:spcPct val="75000"/>
              </a:lnSpc>
              <a:spcBef>
                <a:spcPts val="0"/>
              </a:spcBef>
              <a:spcAft>
                <a:spcPts val="0"/>
              </a:spcAft>
              <a:buSzPts val="1400"/>
              <a:buNone/>
              <a:defRPr/>
            </a:lvl3pPr>
            <a:lvl4pPr lvl="3" rtl="0" algn="l">
              <a:lnSpc>
                <a:spcPct val="75000"/>
              </a:lnSpc>
              <a:spcBef>
                <a:spcPts val="0"/>
              </a:spcBef>
              <a:spcAft>
                <a:spcPts val="0"/>
              </a:spcAft>
              <a:buSzPts val="1400"/>
              <a:buNone/>
              <a:defRPr/>
            </a:lvl4pPr>
            <a:lvl5pPr lvl="4" rtl="0" algn="l">
              <a:lnSpc>
                <a:spcPct val="75000"/>
              </a:lnSpc>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ow small title, left Image">
  <p:cSld name="Low small title, left Image">
    <p:spTree>
      <p:nvGrpSpPr>
        <p:cNvPr id="46" name="Shape 46"/>
        <p:cNvGrpSpPr/>
        <p:nvPr/>
      </p:nvGrpSpPr>
      <p:grpSpPr>
        <a:xfrm>
          <a:off x="0" y="0"/>
          <a:ext cx="0" cy="0"/>
          <a:chOff x="0" y="0"/>
          <a:chExt cx="0" cy="0"/>
        </a:xfrm>
      </p:grpSpPr>
      <p:sp>
        <p:nvSpPr>
          <p:cNvPr id="47" name="Google Shape;47;p12"/>
          <p:cNvSpPr txBox="1"/>
          <p:nvPr>
            <p:ph idx="1" type="body"/>
          </p:nvPr>
        </p:nvSpPr>
        <p:spPr>
          <a:xfrm>
            <a:off x="6191251" y="3545841"/>
            <a:ext cx="5473800" cy="2978700"/>
          </a:xfrm>
          <a:prstGeom prst="rect">
            <a:avLst/>
          </a:prstGeom>
          <a:noFill/>
          <a:ln>
            <a:noFill/>
          </a:ln>
        </p:spPr>
        <p:txBody>
          <a:bodyPr anchorCtr="0" anchor="t" bIns="0" lIns="72000" spcFirstLastPara="1" rIns="72000" wrap="square" tIns="0">
            <a:noAutofit/>
          </a:bodyPr>
          <a:lstStyle>
            <a:lvl1pPr indent="-342900" lvl="0" marL="457200" rtl="0" algn="l">
              <a:spcBef>
                <a:spcPts val="360"/>
              </a:spcBef>
              <a:spcAft>
                <a:spcPts val="0"/>
              </a:spcAft>
              <a:buSzPts val="1800"/>
              <a:buChar char="›"/>
              <a:defRPr/>
            </a:lvl1pPr>
            <a:lvl2pPr indent="-342900" lvl="1" marL="914400" rtl="0" algn="l">
              <a:spcBef>
                <a:spcPts val="360"/>
              </a:spcBef>
              <a:spcAft>
                <a:spcPts val="0"/>
              </a:spcAft>
              <a:buSzPts val="1800"/>
              <a:buChar char="–"/>
              <a:defRPr/>
            </a:lvl2pPr>
            <a:lvl3pPr indent="-342900" lvl="2" marL="1371600" rtl="0" algn="l">
              <a:spcBef>
                <a:spcPts val="360"/>
              </a:spcBef>
              <a:spcAft>
                <a:spcPts val="0"/>
              </a:spcAft>
              <a:buSzPts val="1800"/>
              <a:buChar char="›"/>
              <a:defRPr/>
            </a:lvl3pPr>
            <a:lvl4pPr indent="-342900" lvl="3" marL="1828800" rtl="0" algn="l">
              <a:spcBef>
                <a:spcPts val="360"/>
              </a:spcBef>
              <a:spcAft>
                <a:spcPts val="0"/>
              </a:spcAft>
              <a:buSzPts val="1800"/>
              <a:buChar char="-"/>
              <a:defRPr/>
            </a:lvl4pPr>
            <a:lvl5pPr indent="-342900" lvl="4" marL="2286000" rtl="0" algn="l">
              <a:spcBef>
                <a:spcPts val="360"/>
              </a:spcBef>
              <a:spcAft>
                <a:spcPts val="0"/>
              </a:spcAft>
              <a:buSzPts val="1800"/>
              <a:buChar char="›"/>
              <a:defRPr/>
            </a:lvl5pPr>
            <a:lvl6pPr indent="-342900" lvl="5" marL="2743200" rtl="0" algn="l">
              <a:spcBef>
                <a:spcPts val="360"/>
              </a:spcBef>
              <a:spcAft>
                <a:spcPts val="0"/>
              </a:spcAft>
              <a:buSzPts val="1800"/>
              <a:buChar char="›"/>
              <a:defRPr/>
            </a:lvl6pPr>
            <a:lvl7pPr indent="-342900" lvl="6" marL="3200400" rtl="0" algn="l">
              <a:spcBef>
                <a:spcPts val="360"/>
              </a:spcBef>
              <a:spcAft>
                <a:spcPts val="0"/>
              </a:spcAft>
              <a:buSzPts val="1800"/>
              <a:buChar char="›"/>
              <a:defRPr/>
            </a:lvl7pPr>
            <a:lvl8pPr indent="-342900" lvl="7" marL="3657600" rtl="0" algn="l">
              <a:spcBef>
                <a:spcPts val="360"/>
              </a:spcBef>
              <a:spcAft>
                <a:spcPts val="0"/>
              </a:spcAft>
              <a:buSzPts val="1800"/>
              <a:buChar char="›"/>
              <a:defRPr/>
            </a:lvl8pPr>
            <a:lvl9pPr indent="-342900" lvl="8" marL="4114800" rtl="0" algn="l">
              <a:spcBef>
                <a:spcPts val="360"/>
              </a:spcBef>
              <a:spcAft>
                <a:spcPts val="0"/>
              </a:spcAft>
              <a:buSzPts val="1800"/>
              <a:buChar char="›"/>
              <a:defRPr/>
            </a:lvl9pPr>
          </a:lstStyle>
          <a:p/>
        </p:txBody>
      </p:sp>
      <p:sp>
        <p:nvSpPr>
          <p:cNvPr id="48" name="Google Shape;48;p12"/>
          <p:cNvSpPr txBox="1"/>
          <p:nvPr>
            <p:ph type="title"/>
          </p:nvPr>
        </p:nvSpPr>
        <p:spPr>
          <a:xfrm>
            <a:off x="6191251" y="1797525"/>
            <a:ext cx="5473800" cy="1085400"/>
          </a:xfrm>
          <a:prstGeom prst="rect">
            <a:avLst/>
          </a:prstGeom>
          <a:noFill/>
          <a:ln>
            <a:noFill/>
          </a:ln>
        </p:spPr>
        <p:txBody>
          <a:bodyPr anchorCtr="0" anchor="ctr" bIns="0" lIns="72000" spcFirstLastPara="1" rIns="72000" wrap="square" tIns="0">
            <a:noAutofit/>
          </a:bodyPr>
          <a:lstStyle>
            <a:lvl1pPr lvl="0" rtl="0" algn="l">
              <a:lnSpc>
                <a:spcPct val="75000"/>
              </a:lnSpc>
              <a:spcBef>
                <a:spcPts val="0"/>
              </a:spcBef>
              <a:spcAft>
                <a:spcPts val="0"/>
              </a:spcAft>
              <a:buSzPts val="1400"/>
              <a:buNone/>
              <a:defRPr/>
            </a:lvl1pPr>
            <a:lvl2pPr lvl="1" rtl="0" algn="l">
              <a:lnSpc>
                <a:spcPct val="75000"/>
              </a:lnSpc>
              <a:spcBef>
                <a:spcPts val="0"/>
              </a:spcBef>
              <a:spcAft>
                <a:spcPts val="0"/>
              </a:spcAft>
              <a:buSzPts val="1400"/>
              <a:buNone/>
              <a:defRPr/>
            </a:lvl2pPr>
            <a:lvl3pPr lvl="2" rtl="0" algn="l">
              <a:lnSpc>
                <a:spcPct val="75000"/>
              </a:lnSpc>
              <a:spcBef>
                <a:spcPts val="0"/>
              </a:spcBef>
              <a:spcAft>
                <a:spcPts val="0"/>
              </a:spcAft>
              <a:buSzPts val="1400"/>
              <a:buNone/>
              <a:defRPr/>
            </a:lvl3pPr>
            <a:lvl4pPr lvl="3" rtl="0" algn="l">
              <a:lnSpc>
                <a:spcPct val="75000"/>
              </a:lnSpc>
              <a:spcBef>
                <a:spcPts val="0"/>
              </a:spcBef>
              <a:spcAft>
                <a:spcPts val="0"/>
              </a:spcAft>
              <a:buSzPts val="1400"/>
              <a:buNone/>
              <a:defRPr/>
            </a:lvl4pPr>
            <a:lvl5pPr lvl="4" rtl="0" algn="l">
              <a:lnSpc>
                <a:spcPct val="75000"/>
              </a:lnSpc>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eader, two horizontal contents">
  <p:cSld name="Header, two horizontal contents">
    <p:spTree>
      <p:nvGrpSpPr>
        <p:cNvPr id="49" name="Shape 49"/>
        <p:cNvGrpSpPr/>
        <p:nvPr/>
      </p:nvGrpSpPr>
      <p:grpSpPr>
        <a:xfrm>
          <a:off x="0" y="0"/>
          <a:ext cx="0" cy="0"/>
          <a:chOff x="0" y="0"/>
          <a:chExt cx="0" cy="0"/>
        </a:xfrm>
      </p:grpSpPr>
      <p:sp>
        <p:nvSpPr>
          <p:cNvPr id="50" name="Google Shape;50;p13"/>
          <p:cNvSpPr txBox="1"/>
          <p:nvPr>
            <p:ph idx="1" type="body"/>
          </p:nvPr>
        </p:nvSpPr>
        <p:spPr>
          <a:xfrm>
            <a:off x="524934" y="4010025"/>
            <a:ext cx="11139900" cy="2070000"/>
          </a:xfrm>
          <a:prstGeom prst="rect">
            <a:avLst/>
          </a:prstGeom>
          <a:noFill/>
          <a:ln>
            <a:noFill/>
          </a:ln>
        </p:spPr>
        <p:txBody>
          <a:bodyPr anchorCtr="0" anchor="t" bIns="0" lIns="72000" spcFirstLastPara="1" rIns="72000" wrap="square" tIns="0">
            <a:noAutofit/>
          </a:bodyPr>
          <a:lstStyle>
            <a:lvl1pPr indent="-342900" lvl="0" marL="457200" rtl="0" algn="l">
              <a:spcBef>
                <a:spcPts val="360"/>
              </a:spcBef>
              <a:spcAft>
                <a:spcPts val="0"/>
              </a:spcAft>
              <a:buSzPts val="1800"/>
              <a:buChar char="›"/>
              <a:defRPr/>
            </a:lvl1pPr>
            <a:lvl2pPr indent="-342900" lvl="1" marL="914400" rtl="0" algn="l">
              <a:spcBef>
                <a:spcPts val="360"/>
              </a:spcBef>
              <a:spcAft>
                <a:spcPts val="0"/>
              </a:spcAft>
              <a:buSzPts val="1800"/>
              <a:buChar char="–"/>
              <a:defRPr/>
            </a:lvl2pPr>
            <a:lvl3pPr indent="-342900" lvl="2" marL="1371600" rtl="0" algn="l">
              <a:spcBef>
                <a:spcPts val="360"/>
              </a:spcBef>
              <a:spcAft>
                <a:spcPts val="0"/>
              </a:spcAft>
              <a:buSzPts val="1800"/>
              <a:buChar char="›"/>
              <a:defRPr/>
            </a:lvl3pPr>
            <a:lvl4pPr indent="-342900" lvl="3" marL="1828800" rtl="0" algn="l">
              <a:spcBef>
                <a:spcPts val="360"/>
              </a:spcBef>
              <a:spcAft>
                <a:spcPts val="0"/>
              </a:spcAft>
              <a:buSzPts val="1800"/>
              <a:buChar char="-"/>
              <a:defRPr/>
            </a:lvl4pPr>
            <a:lvl5pPr indent="-342900" lvl="4" marL="2286000" rtl="0" algn="l">
              <a:spcBef>
                <a:spcPts val="360"/>
              </a:spcBef>
              <a:spcAft>
                <a:spcPts val="0"/>
              </a:spcAft>
              <a:buSzPts val="1800"/>
              <a:buChar char="›"/>
              <a:defRPr/>
            </a:lvl5pPr>
            <a:lvl6pPr indent="-342900" lvl="5" marL="2743200" rtl="0" algn="l">
              <a:spcBef>
                <a:spcPts val="360"/>
              </a:spcBef>
              <a:spcAft>
                <a:spcPts val="0"/>
              </a:spcAft>
              <a:buSzPts val="1800"/>
              <a:buChar char="›"/>
              <a:defRPr/>
            </a:lvl6pPr>
            <a:lvl7pPr indent="-342900" lvl="6" marL="3200400" rtl="0" algn="l">
              <a:spcBef>
                <a:spcPts val="360"/>
              </a:spcBef>
              <a:spcAft>
                <a:spcPts val="0"/>
              </a:spcAft>
              <a:buSzPts val="1800"/>
              <a:buChar char="›"/>
              <a:defRPr/>
            </a:lvl7pPr>
            <a:lvl8pPr indent="-342900" lvl="7" marL="3657600" rtl="0" algn="l">
              <a:spcBef>
                <a:spcPts val="360"/>
              </a:spcBef>
              <a:spcAft>
                <a:spcPts val="0"/>
              </a:spcAft>
              <a:buSzPts val="1800"/>
              <a:buChar char="›"/>
              <a:defRPr/>
            </a:lvl8pPr>
            <a:lvl9pPr indent="-342900" lvl="8" marL="4114800" rtl="0" algn="l">
              <a:spcBef>
                <a:spcPts val="360"/>
              </a:spcBef>
              <a:spcAft>
                <a:spcPts val="0"/>
              </a:spcAft>
              <a:buSzPts val="1800"/>
              <a:buChar char="›"/>
              <a:defRPr/>
            </a:lvl9pPr>
          </a:lstStyle>
          <a:p/>
        </p:txBody>
      </p:sp>
      <p:sp>
        <p:nvSpPr>
          <p:cNvPr id="51" name="Google Shape;51;p13"/>
          <p:cNvSpPr txBox="1"/>
          <p:nvPr>
            <p:ph idx="2" type="body"/>
          </p:nvPr>
        </p:nvSpPr>
        <p:spPr>
          <a:xfrm>
            <a:off x="524935" y="1795463"/>
            <a:ext cx="11139900" cy="2070000"/>
          </a:xfrm>
          <a:prstGeom prst="rect">
            <a:avLst/>
          </a:prstGeom>
          <a:noFill/>
          <a:ln>
            <a:noFill/>
          </a:ln>
        </p:spPr>
        <p:txBody>
          <a:bodyPr anchorCtr="0" anchor="t" bIns="0" lIns="72000" spcFirstLastPara="1" rIns="72000" wrap="square" tIns="0">
            <a:noAutofit/>
          </a:bodyPr>
          <a:lstStyle>
            <a:lvl1pPr indent="-342900" lvl="0" marL="457200" rtl="0" algn="l">
              <a:spcBef>
                <a:spcPts val="360"/>
              </a:spcBef>
              <a:spcAft>
                <a:spcPts val="0"/>
              </a:spcAft>
              <a:buSzPts val="1800"/>
              <a:buChar char="›"/>
              <a:defRPr/>
            </a:lvl1pPr>
            <a:lvl2pPr indent="-342900" lvl="1" marL="914400" rtl="0" algn="l">
              <a:spcBef>
                <a:spcPts val="360"/>
              </a:spcBef>
              <a:spcAft>
                <a:spcPts val="0"/>
              </a:spcAft>
              <a:buSzPts val="1800"/>
              <a:buChar char="–"/>
              <a:defRPr/>
            </a:lvl2pPr>
            <a:lvl3pPr indent="-342900" lvl="2" marL="1371600" rtl="0" algn="l">
              <a:spcBef>
                <a:spcPts val="360"/>
              </a:spcBef>
              <a:spcAft>
                <a:spcPts val="0"/>
              </a:spcAft>
              <a:buSzPts val="1800"/>
              <a:buChar char="›"/>
              <a:defRPr/>
            </a:lvl3pPr>
            <a:lvl4pPr indent="-342900" lvl="3" marL="1828800" rtl="0" algn="l">
              <a:spcBef>
                <a:spcPts val="360"/>
              </a:spcBef>
              <a:spcAft>
                <a:spcPts val="0"/>
              </a:spcAft>
              <a:buSzPts val="1800"/>
              <a:buChar char="-"/>
              <a:defRPr/>
            </a:lvl4pPr>
            <a:lvl5pPr indent="-342900" lvl="4" marL="2286000" rtl="0" algn="l">
              <a:spcBef>
                <a:spcPts val="360"/>
              </a:spcBef>
              <a:spcAft>
                <a:spcPts val="0"/>
              </a:spcAft>
              <a:buSzPts val="1800"/>
              <a:buChar char="›"/>
              <a:defRPr/>
            </a:lvl5pPr>
            <a:lvl6pPr indent="-342900" lvl="5" marL="2743200" rtl="0" algn="l">
              <a:spcBef>
                <a:spcPts val="360"/>
              </a:spcBef>
              <a:spcAft>
                <a:spcPts val="0"/>
              </a:spcAft>
              <a:buSzPts val="1800"/>
              <a:buChar char="›"/>
              <a:defRPr/>
            </a:lvl6pPr>
            <a:lvl7pPr indent="-342900" lvl="6" marL="3200400" rtl="0" algn="l">
              <a:spcBef>
                <a:spcPts val="360"/>
              </a:spcBef>
              <a:spcAft>
                <a:spcPts val="0"/>
              </a:spcAft>
              <a:buSzPts val="1800"/>
              <a:buChar char="›"/>
              <a:defRPr/>
            </a:lvl7pPr>
            <a:lvl8pPr indent="-342900" lvl="7" marL="3657600" rtl="0" algn="l">
              <a:spcBef>
                <a:spcPts val="360"/>
              </a:spcBef>
              <a:spcAft>
                <a:spcPts val="0"/>
              </a:spcAft>
              <a:buSzPts val="1800"/>
              <a:buChar char="›"/>
              <a:defRPr/>
            </a:lvl8pPr>
            <a:lvl9pPr indent="-342900" lvl="8" marL="4114800" rtl="0" algn="l">
              <a:spcBef>
                <a:spcPts val="360"/>
              </a:spcBef>
              <a:spcAft>
                <a:spcPts val="0"/>
              </a:spcAft>
              <a:buSzPts val="1800"/>
              <a:buChar char="›"/>
              <a:defRPr/>
            </a:lvl9pPr>
          </a:lstStyle>
          <a:p/>
        </p:txBody>
      </p:sp>
      <p:sp>
        <p:nvSpPr>
          <p:cNvPr id="52" name="Google Shape;52;p13"/>
          <p:cNvSpPr txBox="1"/>
          <p:nvPr>
            <p:ph type="title"/>
          </p:nvPr>
        </p:nvSpPr>
        <p:spPr>
          <a:xfrm>
            <a:off x="524935" y="239714"/>
            <a:ext cx="9992700" cy="1085400"/>
          </a:xfrm>
          <a:prstGeom prst="rect">
            <a:avLst/>
          </a:prstGeom>
          <a:noFill/>
          <a:ln>
            <a:noFill/>
          </a:ln>
        </p:spPr>
        <p:txBody>
          <a:bodyPr anchorCtr="0" anchor="ctr" bIns="0" lIns="72000" spcFirstLastPara="1" rIns="72000" wrap="square" tIns="0">
            <a:noAutofit/>
          </a:bodyPr>
          <a:lstStyle>
            <a:lvl1pPr lvl="0" rtl="0" algn="l">
              <a:lnSpc>
                <a:spcPct val="75000"/>
              </a:lnSpc>
              <a:spcBef>
                <a:spcPts val="0"/>
              </a:spcBef>
              <a:spcAft>
                <a:spcPts val="0"/>
              </a:spcAft>
              <a:buSzPts val="1400"/>
              <a:buNone/>
              <a:defRPr/>
            </a:lvl1pPr>
            <a:lvl2pPr lvl="1" rtl="0" algn="l">
              <a:lnSpc>
                <a:spcPct val="75000"/>
              </a:lnSpc>
              <a:spcBef>
                <a:spcPts val="0"/>
              </a:spcBef>
              <a:spcAft>
                <a:spcPts val="0"/>
              </a:spcAft>
              <a:buSzPts val="1400"/>
              <a:buNone/>
              <a:defRPr/>
            </a:lvl2pPr>
            <a:lvl3pPr lvl="2" rtl="0" algn="l">
              <a:lnSpc>
                <a:spcPct val="75000"/>
              </a:lnSpc>
              <a:spcBef>
                <a:spcPts val="0"/>
              </a:spcBef>
              <a:spcAft>
                <a:spcPts val="0"/>
              </a:spcAft>
              <a:buSzPts val="1400"/>
              <a:buNone/>
              <a:defRPr/>
            </a:lvl3pPr>
            <a:lvl4pPr lvl="3" rtl="0" algn="l">
              <a:lnSpc>
                <a:spcPct val="75000"/>
              </a:lnSpc>
              <a:spcBef>
                <a:spcPts val="0"/>
              </a:spcBef>
              <a:spcAft>
                <a:spcPts val="0"/>
              </a:spcAft>
              <a:buSzPts val="1400"/>
              <a:buNone/>
              <a:defRPr/>
            </a:lvl4pPr>
            <a:lvl5pPr lvl="4" rtl="0" algn="l">
              <a:lnSpc>
                <a:spcPct val="75000"/>
              </a:lnSpc>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eader, Content over two content parts">
  <p:cSld name="Header, Content over two content parts">
    <p:spTree>
      <p:nvGrpSpPr>
        <p:cNvPr id="53" name="Shape 53"/>
        <p:cNvGrpSpPr/>
        <p:nvPr/>
      </p:nvGrpSpPr>
      <p:grpSpPr>
        <a:xfrm>
          <a:off x="0" y="0"/>
          <a:ext cx="0" cy="0"/>
          <a:chOff x="0" y="0"/>
          <a:chExt cx="0" cy="0"/>
        </a:xfrm>
      </p:grpSpPr>
      <p:sp>
        <p:nvSpPr>
          <p:cNvPr id="54" name="Google Shape;54;p14"/>
          <p:cNvSpPr txBox="1"/>
          <p:nvPr>
            <p:ph idx="1" type="body"/>
          </p:nvPr>
        </p:nvSpPr>
        <p:spPr>
          <a:xfrm>
            <a:off x="6193367" y="4010025"/>
            <a:ext cx="5471700" cy="2070000"/>
          </a:xfrm>
          <a:prstGeom prst="rect">
            <a:avLst/>
          </a:prstGeom>
          <a:noFill/>
          <a:ln>
            <a:noFill/>
          </a:ln>
        </p:spPr>
        <p:txBody>
          <a:bodyPr anchorCtr="0" anchor="t" bIns="0" lIns="72000" spcFirstLastPara="1" rIns="72000" wrap="square" tIns="0">
            <a:noAutofit/>
          </a:bodyPr>
          <a:lstStyle>
            <a:lvl1pPr indent="-342900" lvl="0" marL="457200" rtl="0" algn="l">
              <a:spcBef>
                <a:spcPts val="360"/>
              </a:spcBef>
              <a:spcAft>
                <a:spcPts val="0"/>
              </a:spcAft>
              <a:buSzPts val="1800"/>
              <a:buChar char="›"/>
              <a:defRPr/>
            </a:lvl1pPr>
            <a:lvl2pPr indent="-342900" lvl="1" marL="914400" rtl="0" algn="l">
              <a:spcBef>
                <a:spcPts val="360"/>
              </a:spcBef>
              <a:spcAft>
                <a:spcPts val="0"/>
              </a:spcAft>
              <a:buSzPts val="1800"/>
              <a:buChar char="–"/>
              <a:defRPr/>
            </a:lvl2pPr>
            <a:lvl3pPr indent="-342900" lvl="2" marL="1371600" rtl="0" algn="l">
              <a:spcBef>
                <a:spcPts val="360"/>
              </a:spcBef>
              <a:spcAft>
                <a:spcPts val="0"/>
              </a:spcAft>
              <a:buSzPts val="1800"/>
              <a:buChar char="›"/>
              <a:defRPr/>
            </a:lvl3pPr>
            <a:lvl4pPr indent="-342900" lvl="3" marL="1828800" rtl="0" algn="l">
              <a:spcBef>
                <a:spcPts val="360"/>
              </a:spcBef>
              <a:spcAft>
                <a:spcPts val="0"/>
              </a:spcAft>
              <a:buSzPts val="1800"/>
              <a:buChar char="-"/>
              <a:defRPr/>
            </a:lvl4pPr>
            <a:lvl5pPr indent="-342900" lvl="4" marL="2286000" rtl="0" algn="l">
              <a:spcBef>
                <a:spcPts val="360"/>
              </a:spcBef>
              <a:spcAft>
                <a:spcPts val="0"/>
              </a:spcAft>
              <a:buSzPts val="1800"/>
              <a:buChar char="›"/>
              <a:defRPr/>
            </a:lvl5pPr>
            <a:lvl6pPr indent="-342900" lvl="5" marL="2743200" rtl="0" algn="l">
              <a:spcBef>
                <a:spcPts val="360"/>
              </a:spcBef>
              <a:spcAft>
                <a:spcPts val="0"/>
              </a:spcAft>
              <a:buSzPts val="1800"/>
              <a:buChar char="›"/>
              <a:defRPr/>
            </a:lvl6pPr>
            <a:lvl7pPr indent="-342900" lvl="6" marL="3200400" rtl="0" algn="l">
              <a:spcBef>
                <a:spcPts val="360"/>
              </a:spcBef>
              <a:spcAft>
                <a:spcPts val="0"/>
              </a:spcAft>
              <a:buSzPts val="1800"/>
              <a:buChar char="›"/>
              <a:defRPr/>
            </a:lvl7pPr>
            <a:lvl8pPr indent="-342900" lvl="7" marL="3657600" rtl="0" algn="l">
              <a:spcBef>
                <a:spcPts val="360"/>
              </a:spcBef>
              <a:spcAft>
                <a:spcPts val="0"/>
              </a:spcAft>
              <a:buSzPts val="1800"/>
              <a:buChar char="›"/>
              <a:defRPr/>
            </a:lvl8pPr>
            <a:lvl9pPr indent="-342900" lvl="8" marL="4114800" rtl="0" algn="l">
              <a:spcBef>
                <a:spcPts val="360"/>
              </a:spcBef>
              <a:spcAft>
                <a:spcPts val="0"/>
              </a:spcAft>
              <a:buSzPts val="1800"/>
              <a:buChar char="›"/>
              <a:defRPr/>
            </a:lvl9pPr>
          </a:lstStyle>
          <a:p/>
        </p:txBody>
      </p:sp>
      <p:sp>
        <p:nvSpPr>
          <p:cNvPr id="55" name="Google Shape;55;p14"/>
          <p:cNvSpPr txBox="1"/>
          <p:nvPr>
            <p:ph idx="2" type="body"/>
          </p:nvPr>
        </p:nvSpPr>
        <p:spPr>
          <a:xfrm>
            <a:off x="524934" y="4010025"/>
            <a:ext cx="5473800" cy="2070000"/>
          </a:xfrm>
          <a:prstGeom prst="rect">
            <a:avLst/>
          </a:prstGeom>
          <a:noFill/>
          <a:ln>
            <a:noFill/>
          </a:ln>
        </p:spPr>
        <p:txBody>
          <a:bodyPr anchorCtr="0" anchor="t" bIns="0" lIns="72000" spcFirstLastPara="1" rIns="72000" wrap="square" tIns="0">
            <a:noAutofit/>
          </a:bodyPr>
          <a:lstStyle>
            <a:lvl1pPr indent="-342900" lvl="0" marL="457200" rtl="0" algn="l">
              <a:spcBef>
                <a:spcPts val="360"/>
              </a:spcBef>
              <a:spcAft>
                <a:spcPts val="0"/>
              </a:spcAft>
              <a:buSzPts val="1800"/>
              <a:buChar char="›"/>
              <a:defRPr/>
            </a:lvl1pPr>
            <a:lvl2pPr indent="-342900" lvl="1" marL="914400" rtl="0" algn="l">
              <a:spcBef>
                <a:spcPts val="360"/>
              </a:spcBef>
              <a:spcAft>
                <a:spcPts val="0"/>
              </a:spcAft>
              <a:buSzPts val="1800"/>
              <a:buChar char="–"/>
              <a:defRPr/>
            </a:lvl2pPr>
            <a:lvl3pPr indent="-342900" lvl="2" marL="1371600" rtl="0" algn="l">
              <a:spcBef>
                <a:spcPts val="360"/>
              </a:spcBef>
              <a:spcAft>
                <a:spcPts val="0"/>
              </a:spcAft>
              <a:buSzPts val="1800"/>
              <a:buChar char="›"/>
              <a:defRPr/>
            </a:lvl3pPr>
            <a:lvl4pPr indent="-342900" lvl="3" marL="1828800" rtl="0" algn="l">
              <a:spcBef>
                <a:spcPts val="360"/>
              </a:spcBef>
              <a:spcAft>
                <a:spcPts val="0"/>
              </a:spcAft>
              <a:buSzPts val="1800"/>
              <a:buChar char="-"/>
              <a:defRPr/>
            </a:lvl4pPr>
            <a:lvl5pPr indent="-342900" lvl="4" marL="2286000" rtl="0" algn="l">
              <a:spcBef>
                <a:spcPts val="360"/>
              </a:spcBef>
              <a:spcAft>
                <a:spcPts val="0"/>
              </a:spcAft>
              <a:buSzPts val="1800"/>
              <a:buChar char="›"/>
              <a:defRPr/>
            </a:lvl5pPr>
            <a:lvl6pPr indent="-342900" lvl="5" marL="2743200" rtl="0" algn="l">
              <a:spcBef>
                <a:spcPts val="360"/>
              </a:spcBef>
              <a:spcAft>
                <a:spcPts val="0"/>
              </a:spcAft>
              <a:buSzPts val="1800"/>
              <a:buChar char="›"/>
              <a:defRPr/>
            </a:lvl6pPr>
            <a:lvl7pPr indent="-342900" lvl="6" marL="3200400" rtl="0" algn="l">
              <a:spcBef>
                <a:spcPts val="360"/>
              </a:spcBef>
              <a:spcAft>
                <a:spcPts val="0"/>
              </a:spcAft>
              <a:buSzPts val="1800"/>
              <a:buChar char="›"/>
              <a:defRPr/>
            </a:lvl7pPr>
            <a:lvl8pPr indent="-342900" lvl="7" marL="3657600" rtl="0" algn="l">
              <a:spcBef>
                <a:spcPts val="360"/>
              </a:spcBef>
              <a:spcAft>
                <a:spcPts val="0"/>
              </a:spcAft>
              <a:buSzPts val="1800"/>
              <a:buChar char="›"/>
              <a:defRPr/>
            </a:lvl8pPr>
            <a:lvl9pPr indent="-342900" lvl="8" marL="4114800" rtl="0" algn="l">
              <a:spcBef>
                <a:spcPts val="360"/>
              </a:spcBef>
              <a:spcAft>
                <a:spcPts val="0"/>
              </a:spcAft>
              <a:buSzPts val="1800"/>
              <a:buChar char="›"/>
              <a:defRPr/>
            </a:lvl9pPr>
          </a:lstStyle>
          <a:p/>
        </p:txBody>
      </p:sp>
      <p:sp>
        <p:nvSpPr>
          <p:cNvPr id="56" name="Google Shape;56;p14"/>
          <p:cNvSpPr txBox="1"/>
          <p:nvPr>
            <p:ph idx="3" type="body"/>
          </p:nvPr>
        </p:nvSpPr>
        <p:spPr>
          <a:xfrm>
            <a:off x="529167" y="1795463"/>
            <a:ext cx="11135700" cy="2070000"/>
          </a:xfrm>
          <a:prstGeom prst="rect">
            <a:avLst/>
          </a:prstGeom>
          <a:noFill/>
          <a:ln>
            <a:noFill/>
          </a:ln>
        </p:spPr>
        <p:txBody>
          <a:bodyPr anchorCtr="0" anchor="t" bIns="0" lIns="72000" spcFirstLastPara="1" rIns="72000" wrap="square" tIns="0">
            <a:noAutofit/>
          </a:bodyPr>
          <a:lstStyle>
            <a:lvl1pPr indent="-342900" lvl="0" marL="457200" rtl="0" algn="l">
              <a:spcBef>
                <a:spcPts val="360"/>
              </a:spcBef>
              <a:spcAft>
                <a:spcPts val="0"/>
              </a:spcAft>
              <a:buSzPts val="1800"/>
              <a:buChar char="›"/>
              <a:defRPr/>
            </a:lvl1pPr>
            <a:lvl2pPr indent="-342900" lvl="1" marL="914400" rtl="0" algn="l">
              <a:spcBef>
                <a:spcPts val="360"/>
              </a:spcBef>
              <a:spcAft>
                <a:spcPts val="0"/>
              </a:spcAft>
              <a:buSzPts val="1800"/>
              <a:buChar char="–"/>
              <a:defRPr/>
            </a:lvl2pPr>
            <a:lvl3pPr indent="-342900" lvl="2" marL="1371600" rtl="0" algn="l">
              <a:spcBef>
                <a:spcPts val="360"/>
              </a:spcBef>
              <a:spcAft>
                <a:spcPts val="0"/>
              </a:spcAft>
              <a:buSzPts val="1800"/>
              <a:buChar char="›"/>
              <a:defRPr/>
            </a:lvl3pPr>
            <a:lvl4pPr indent="-342900" lvl="3" marL="1828800" rtl="0" algn="l">
              <a:spcBef>
                <a:spcPts val="360"/>
              </a:spcBef>
              <a:spcAft>
                <a:spcPts val="0"/>
              </a:spcAft>
              <a:buSzPts val="1800"/>
              <a:buChar char="-"/>
              <a:defRPr/>
            </a:lvl4pPr>
            <a:lvl5pPr indent="-342900" lvl="4" marL="2286000" rtl="0" algn="l">
              <a:spcBef>
                <a:spcPts val="360"/>
              </a:spcBef>
              <a:spcAft>
                <a:spcPts val="0"/>
              </a:spcAft>
              <a:buSzPts val="1800"/>
              <a:buChar char="›"/>
              <a:defRPr/>
            </a:lvl5pPr>
            <a:lvl6pPr indent="-342900" lvl="5" marL="2743200" rtl="0" algn="l">
              <a:spcBef>
                <a:spcPts val="360"/>
              </a:spcBef>
              <a:spcAft>
                <a:spcPts val="0"/>
              </a:spcAft>
              <a:buSzPts val="1800"/>
              <a:buChar char="›"/>
              <a:defRPr/>
            </a:lvl6pPr>
            <a:lvl7pPr indent="-342900" lvl="6" marL="3200400" rtl="0" algn="l">
              <a:spcBef>
                <a:spcPts val="360"/>
              </a:spcBef>
              <a:spcAft>
                <a:spcPts val="0"/>
              </a:spcAft>
              <a:buSzPts val="1800"/>
              <a:buChar char="›"/>
              <a:defRPr/>
            </a:lvl7pPr>
            <a:lvl8pPr indent="-342900" lvl="7" marL="3657600" rtl="0" algn="l">
              <a:spcBef>
                <a:spcPts val="360"/>
              </a:spcBef>
              <a:spcAft>
                <a:spcPts val="0"/>
              </a:spcAft>
              <a:buSzPts val="1800"/>
              <a:buChar char="›"/>
              <a:defRPr/>
            </a:lvl8pPr>
            <a:lvl9pPr indent="-342900" lvl="8" marL="4114800" rtl="0" algn="l">
              <a:spcBef>
                <a:spcPts val="360"/>
              </a:spcBef>
              <a:spcAft>
                <a:spcPts val="0"/>
              </a:spcAft>
              <a:buSzPts val="1800"/>
              <a:buChar char="›"/>
              <a:defRPr/>
            </a:lvl9pPr>
          </a:lstStyle>
          <a:p/>
        </p:txBody>
      </p:sp>
      <p:sp>
        <p:nvSpPr>
          <p:cNvPr id="57" name="Google Shape;57;p14"/>
          <p:cNvSpPr txBox="1"/>
          <p:nvPr>
            <p:ph type="title"/>
          </p:nvPr>
        </p:nvSpPr>
        <p:spPr>
          <a:xfrm>
            <a:off x="524935" y="239714"/>
            <a:ext cx="9992700" cy="1085400"/>
          </a:xfrm>
          <a:prstGeom prst="rect">
            <a:avLst/>
          </a:prstGeom>
          <a:noFill/>
          <a:ln>
            <a:noFill/>
          </a:ln>
        </p:spPr>
        <p:txBody>
          <a:bodyPr anchorCtr="0" anchor="ctr" bIns="0" lIns="72000" spcFirstLastPara="1" rIns="72000" wrap="square" tIns="0">
            <a:noAutofit/>
          </a:bodyPr>
          <a:lstStyle>
            <a:lvl1pPr lvl="0" rtl="0" algn="l">
              <a:lnSpc>
                <a:spcPct val="75000"/>
              </a:lnSpc>
              <a:spcBef>
                <a:spcPts val="0"/>
              </a:spcBef>
              <a:spcAft>
                <a:spcPts val="0"/>
              </a:spcAft>
              <a:buSzPts val="1400"/>
              <a:buNone/>
              <a:defRPr/>
            </a:lvl1pPr>
            <a:lvl2pPr lvl="1" rtl="0" algn="l">
              <a:lnSpc>
                <a:spcPct val="75000"/>
              </a:lnSpc>
              <a:spcBef>
                <a:spcPts val="0"/>
              </a:spcBef>
              <a:spcAft>
                <a:spcPts val="0"/>
              </a:spcAft>
              <a:buSzPts val="1400"/>
              <a:buNone/>
              <a:defRPr/>
            </a:lvl2pPr>
            <a:lvl3pPr lvl="2" rtl="0" algn="l">
              <a:lnSpc>
                <a:spcPct val="75000"/>
              </a:lnSpc>
              <a:spcBef>
                <a:spcPts val="0"/>
              </a:spcBef>
              <a:spcAft>
                <a:spcPts val="0"/>
              </a:spcAft>
              <a:buSzPts val="1400"/>
              <a:buNone/>
              <a:defRPr/>
            </a:lvl3pPr>
            <a:lvl4pPr lvl="3" rtl="0" algn="l">
              <a:lnSpc>
                <a:spcPct val="75000"/>
              </a:lnSpc>
              <a:spcBef>
                <a:spcPts val="0"/>
              </a:spcBef>
              <a:spcAft>
                <a:spcPts val="0"/>
              </a:spcAft>
              <a:buSzPts val="1400"/>
              <a:buNone/>
              <a:defRPr/>
            </a:lvl4pPr>
            <a:lvl5pPr lvl="4" rtl="0" algn="l">
              <a:lnSpc>
                <a:spcPct val="75000"/>
              </a:lnSpc>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eader, two content parts over content.">
  <p:cSld name="Header, two content parts over content.">
    <p:spTree>
      <p:nvGrpSpPr>
        <p:cNvPr id="58" name="Shape 58"/>
        <p:cNvGrpSpPr/>
        <p:nvPr/>
      </p:nvGrpSpPr>
      <p:grpSpPr>
        <a:xfrm>
          <a:off x="0" y="0"/>
          <a:ext cx="0" cy="0"/>
          <a:chOff x="0" y="0"/>
          <a:chExt cx="0" cy="0"/>
        </a:xfrm>
      </p:grpSpPr>
      <p:sp>
        <p:nvSpPr>
          <p:cNvPr id="59" name="Google Shape;59;p15"/>
          <p:cNvSpPr txBox="1"/>
          <p:nvPr>
            <p:ph idx="1" type="body"/>
          </p:nvPr>
        </p:nvSpPr>
        <p:spPr>
          <a:xfrm>
            <a:off x="524934" y="4010025"/>
            <a:ext cx="11139900" cy="2070000"/>
          </a:xfrm>
          <a:prstGeom prst="rect">
            <a:avLst/>
          </a:prstGeom>
          <a:noFill/>
          <a:ln>
            <a:noFill/>
          </a:ln>
        </p:spPr>
        <p:txBody>
          <a:bodyPr anchorCtr="0" anchor="t" bIns="0" lIns="72000" spcFirstLastPara="1" rIns="72000" wrap="square" tIns="0">
            <a:noAutofit/>
          </a:bodyPr>
          <a:lstStyle>
            <a:lvl1pPr indent="-342900" lvl="0" marL="457200" rtl="0" algn="l">
              <a:spcBef>
                <a:spcPts val="360"/>
              </a:spcBef>
              <a:spcAft>
                <a:spcPts val="0"/>
              </a:spcAft>
              <a:buSzPts val="1800"/>
              <a:buChar char="›"/>
              <a:defRPr/>
            </a:lvl1pPr>
            <a:lvl2pPr indent="-342900" lvl="1" marL="914400" rtl="0" algn="l">
              <a:spcBef>
                <a:spcPts val="360"/>
              </a:spcBef>
              <a:spcAft>
                <a:spcPts val="0"/>
              </a:spcAft>
              <a:buSzPts val="1800"/>
              <a:buChar char="–"/>
              <a:defRPr/>
            </a:lvl2pPr>
            <a:lvl3pPr indent="-342900" lvl="2" marL="1371600" rtl="0" algn="l">
              <a:spcBef>
                <a:spcPts val="360"/>
              </a:spcBef>
              <a:spcAft>
                <a:spcPts val="0"/>
              </a:spcAft>
              <a:buSzPts val="1800"/>
              <a:buChar char="›"/>
              <a:defRPr/>
            </a:lvl3pPr>
            <a:lvl4pPr indent="-342900" lvl="3" marL="1828800" rtl="0" algn="l">
              <a:spcBef>
                <a:spcPts val="360"/>
              </a:spcBef>
              <a:spcAft>
                <a:spcPts val="0"/>
              </a:spcAft>
              <a:buSzPts val="1800"/>
              <a:buChar char="-"/>
              <a:defRPr/>
            </a:lvl4pPr>
            <a:lvl5pPr indent="-342900" lvl="4" marL="2286000" rtl="0" algn="l">
              <a:spcBef>
                <a:spcPts val="360"/>
              </a:spcBef>
              <a:spcAft>
                <a:spcPts val="0"/>
              </a:spcAft>
              <a:buSzPts val="1800"/>
              <a:buChar char="›"/>
              <a:defRPr/>
            </a:lvl5pPr>
            <a:lvl6pPr indent="-342900" lvl="5" marL="2743200" rtl="0" algn="l">
              <a:spcBef>
                <a:spcPts val="360"/>
              </a:spcBef>
              <a:spcAft>
                <a:spcPts val="0"/>
              </a:spcAft>
              <a:buSzPts val="1800"/>
              <a:buChar char="›"/>
              <a:defRPr/>
            </a:lvl6pPr>
            <a:lvl7pPr indent="-342900" lvl="6" marL="3200400" rtl="0" algn="l">
              <a:spcBef>
                <a:spcPts val="360"/>
              </a:spcBef>
              <a:spcAft>
                <a:spcPts val="0"/>
              </a:spcAft>
              <a:buSzPts val="1800"/>
              <a:buChar char="›"/>
              <a:defRPr/>
            </a:lvl7pPr>
            <a:lvl8pPr indent="-342900" lvl="7" marL="3657600" rtl="0" algn="l">
              <a:spcBef>
                <a:spcPts val="360"/>
              </a:spcBef>
              <a:spcAft>
                <a:spcPts val="0"/>
              </a:spcAft>
              <a:buSzPts val="1800"/>
              <a:buChar char="›"/>
              <a:defRPr/>
            </a:lvl8pPr>
            <a:lvl9pPr indent="-342900" lvl="8" marL="4114800" rtl="0" algn="l">
              <a:spcBef>
                <a:spcPts val="360"/>
              </a:spcBef>
              <a:spcAft>
                <a:spcPts val="0"/>
              </a:spcAft>
              <a:buSzPts val="1800"/>
              <a:buChar char="›"/>
              <a:defRPr/>
            </a:lvl9pPr>
          </a:lstStyle>
          <a:p/>
        </p:txBody>
      </p:sp>
      <p:sp>
        <p:nvSpPr>
          <p:cNvPr id="60" name="Google Shape;60;p15"/>
          <p:cNvSpPr txBox="1"/>
          <p:nvPr>
            <p:ph idx="2" type="body"/>
          </p:nvPr>
        </p:nvSpPr>
        <p:spPr>
          <a:xfrm>
            <a:off x="6193367" y="1795463"/>
            <a:ext cx="5471700" cy="2070000"/>
          </a:xfrm>
          <a:prstGeom prst="rect">
            <a:avLst/>
          </a:prstGeom>
          <a:noFill/>
          <a:ln>
            <a:noFill/>
          </a:ln>
        </p:spPr>
        <p:txBody>
          <a:bodyPr anchorCtr="0" anchor="t" bIns="0" lIns="72000" spcFirstLastPara="1" rIns="72000" wrap="square" tIns="0">
            <a:noAutofit/>
          </a:bodyPr>
          <a:lstStyle>
            <a:lvl1pPr indent="-342900" lvl="0" marL="457200" rtl="0" algn="l">
              <a:spcBef>
                <a:spcPts val="360"/>
              </a:spcBef>
              <a:spcAft>
                <a:spcPts val="0"/>
              </a:spcAft>
              <a:buSzPts val="1800"/>
              <a:buChar char="›"/>
              <a:defRPr/>
            </a:lvl1pPr>
            <a:lvl2pPr indent="-342900" lvl="1" marL="914400" rtl="0" algn="l">
              <a:spcBef>
                <a:spcPts val="360"/>
              </a:spcBef>
              <a:spcAft>
                <a:spcPts val="0"/>
              </a:spcAft>
              <a:buSzPts val="1800"/>
              <a:buChar char="–"/>
              <a:defRPr/>
            </a:lvl2pPr>
            <a:lvl3pPr indent="-342900" lvl="2" marL="1371600" rtl="0" algn="l">
              <a:spcBef>
                <a:spcPts val="360"/>
              </a:spcBef>
              <a:spcAft>
                <a:spcPts val="0"/>
              </a:spcAft>
              <a:buSzPts val="1800"/>
              <a:buChar char="›"/>
              <a:defRPr/>
            </a:lvl3pPr>
            <a:lvl4pPr indent="-342900" lvl="3" marL="1828800" rtl="0" algn="l">
              <a:spcBef>
                <a:spcPts val="360"/>
              </a:spcBef>
              <a:spcAft>
                <a:spcPts val="0"/>
              </a:spcAft>
              <a:buSzPts val="1800"/>
              <a:buChar char="-"/>
              <a:defRPr/>
            </a:lvl4pPr>
            <a:lvl5pPr indent="-342900" lvl="4" marL="2286000" rtl="0" algn="l">
              <a:spcBef>
                <a:spcPts val="360"/>
              </a:spcBef>
              <a:spcAft>
                <a:spcPts val="0"/>
              </a:spcAft>
              <a:buSzPts val="1800"/>
              <a:buChar char="›"/>
              <a:defRPr/>
            </a:lvl5pPr>
            <a:lvl6pPr indent="-342900" lvl="5" marL="2743200" rtl="0" algn="l">
              <a:spcBef>
                <a:spcPts val="360"/>
              </a:spcBef>
              <a:spcAft>
                <a:spcPts val="0"/>
              </a:spcAft>
              <a:buSzPts val="1800"/>
              <a:buChar char="›"/>
              <a:defRPr/>
            </a:lvl6pPr>
            <a:lvl7pPr indent="-342900" lvl="6" marL="3200400" rtl="0" algn="l">
              <a:spcBef>
                <a:spcPts val="360"/>
              </a:spcBef>
              <a:spcAft>
                <a:spcPts val="0"/>
              </a:spcAft>
              <a:buSzPts val="1800"/>
              <a:buChar char="›"/>
              <a:defRPr/>
            </a:lvl7pPr>
            <a:lvl8pPr indent="-342900" lvl="7" marL="3657600" rtl="0" algn="l">
              <a:spcBef>
                <a:spcPts val="360"/>
              </a:spcBef>
              <a:spcAft>
                <a:spcPts val="0"/>
              </a:spcAft>
              <a:buSzPts val="1800"/>
              <a:buChar char="›"/>
              <a:defRPr/>
            </a:lvl8pPr>
            <a:lvl9pPr indent="-342900" lvl="8" marL="4114800" rtl="0" algn="l">
              <a:spcBef>
                <a:spcPts val="360"/>
              </a:spcBef>
              <a:spcAft>
                <a:spcPts val="0"/>
              </a:spcAft>
              <a:buSzPts val="1800"/>
              <a:buChar char="›"/>
              <a:defRPr/>
            </a:lvl9pPr>
          </a:lstStyle>
          <a:p/>
        </p:txBody>
      </p:sp>
      <p:sp>
        <p:nvSpPr>
          <p:cNvPr id="61" name="Google Shape;61;p15"/>
          <p:cNvSpPr txBox="1"/>
          <p:nvPr>
            <p:ph idx="3" type="body"/>
          </p:nvPr>
        </p:nvSpPr>
        <p:spPr>
          <a:xfrm>
            <a:off x="529166" y="1795463"/>
            <a:ext cx="5469600" cy="2070000"/>
          </a:xfrm>
          <a:prstGeom prst="rect">
            <a:avLst/>
          </a:prstGeom>
          <a:noFill/>
          <a:ln>
            <a:noFill/>
          </a:ln>
        </p:spPr>
        <p:txBody>
          <a:bodyPr anchorCtr="0" anchor="t" bIns="0" lIns="72000" spcFirstLastPara="1" rIns="72000" wrap="square" tIns="0">
            <a:noAutofit/>
          </a:bodyPr>
          <a:lstStyle>
            <a:lvl1pPr indent="-342900" lvl="0" marL="457200" rtl="0" algn="l">
              <a:spcBef>
                <a:spcPts val="360"/>
              </a:spcBef>
              <a:spcAft>
                <a:spcPts val="0"/>
              </a:spcAft>
              <a:buSzPts val="1800"/>
              <a:buChar char="›"/>
              <a:defRPr/>
            </a:lvl1pPr>
            <a:lvl2pPr indent="-342900" lvl="1" marL="914400" rtl="0" algn="l">
              <a:spcBef>
                <a:spcPts val="360"/>
              </a:spcBef>
              <a:spcAft>
                <a:spcPts val="0"/>
              </a:spcAft>
              <a:buSzPts val="1800"/>
              <a:buChar char="–"/>
              <a:defRPr/>
            </a:lvl2pPr>
            <a:lvl3pPr indent="-342900" lvl="2" marL="1371600" rtl="0" algn="l">
              <a:spcBef>
                <a:spcPts val="360"/>
              </a:spcBef>
              <a:spcAft>
                <a:spcPts val="0"/>
              </a:spcAft>
              <a:buSzPts val="1800"/>
              <a:buChar char="›"/>
              <a:defRPr/>
            </a:lvl3pPr>
            <a:lvl4pPr indent="-342900" lvl="3" marL="1828800" rtl="0" algn="l">
              <a:spcBef>
                <a:spcPts val="360"/>
              </a:spcBef>
              <a:spcAft>
                <a:spcPts val="0"/>
              </a:spcAft>
              <a:buSzPts val="1800"/>
              <a:buChar char="-"/>
              <a:defRPr/>
            </a:lvl4pPr>
            <a:lvl5pPr indent="-342900" lvl="4" marL="2286000" rtl="0" algn="l">
              <a:spcBef>
                <a:spcPts val="360"/>
              </a:spcBef>
              <a:spcAft>
                <a:spcPts val="0"/>
              </a:spcAft>
              <a:buSzPts val="1800"/>
              <a:buChar char="›"/>
              <a:defRPr/>
            </a:lvl5pPr>
            <a:lvl6pPr indent="-342900" lvl="5" marL="2743200" rtl="0" algn="l">
              <a:spcBef>
                <a:spcPts val="360"/>
              </a:spcBef>
              <a:spcAft>
                <a:spcPts val="0"/>
              </a:spcAft>
              <a:buSzPts val="1800"/>
              <a:buChar char="›"/>
              <a:defRPr/>
            </a:lvl6pPr>
            <a:lvl7pPr indent="-342900" lvl="6" marL="3200400" rtl="0" algn="l">
              <a:spcBef>
                <a:spcPts val="360"/>
              </a:spcBef>
              <a:spcAft>
                <a:spcPts val="0"/>
              </a:spcAft>
              <a:buSzPts val="1800"/>
              <a:buChar char="›"/>
              <a:defRPr/>
            </a:lvl7pPr>
            <a:lvl8pPr indent="-342900" lvl="7" marL="3657600" rtl="0" algn="l">
              <a:spcBef>
                <a:spcPts val="360"/>
              </a:spcBef>
              <a:spcAft>
                <a:spcPts val="0"/>
              </a:spcAft>
              <a:buSzPts val="1800"/>
              <a:buChar char="›"/>
              <a:defRPr/>
            </a:lvl8pPr>
            <a:lvl9pPr indent="-342900" lvl="8" marL="4114800" rtl="0" algn="l">
              <a:spcBef>
                <a:spcPts val="360"/>
              </a:spcBef>
              <a:spcAft>
                <a:spcPts val="0"/>
              </a:spcAft>
              <a:buSzPts val="1800"/>
              <a:buChar char="›"/>
              <a:defRPr/>
            </a:lvl9pPr>
          </a:lstStyle>
          <a:p/>
        </p:txBody>
      </p:sp>
      <p:sp>
        <p:nvSpPr>
          <p:cNvPr id="62" name="Google Shape;62;p15"/>
          <p:cNvSpPr txBox="1"/>
          <p:nvPr>
            <p:ph type="title"/>
          </p:nvPr>
        </p:nvSpPr>
        <p:spPr>
          <a:xfrm>
            <a:off x="524935" y="239714"/>
            <a:ext cx="9992700" cy="1085400"/>
          </a:xfrm>
          <a:prstGeom prst="rect">
            <a:avLst/>
          </a:prstGeom>
          <a:noFill/>
          <a:ln>
            <a:noFill/>
          </a:ln>
        </p:spPr>
        <p:txBody>
          <a:bodyPr anchorCtr="0" anchor="ctr" bIns="0" lIns="72000" spcFirstLastPara="1" rIns="72000" wrap="square" tIns="0">
            <a:noAutofit/>
          </a:bodyPr>
          <a:lstStyle>
            <a:lvl1pPr lvl="0" rtl="0" algn="l">
              <a:lnSpc>
                <a:spcPct val="75000"/>
              </a:lnSpc>
              <a:spcBef>
                <a:spcPts val="0"/>
              </a:spcBef>
              <a:spcAft>
                <a:spcPts val="0"/>
              </a:spcAft>
              <a:buSzPts val="1400"/>
              <a:buNone/>
              <a:defRPr/>
            </a:lvl1pPr>
            <a:lvl2pPr lvl="1" rtl="0" algn="l">
              <a:lnSpc>
                <a:spcPct val="75000"/>
              </a:lnSpc>
              <a:spcBef>
                <a:spcPts val="0"/>
              </a:spcBef>
              <a:spcAft>
                <a:spcPts val="0"/>
              </a:spcAft>
              <a:buSzPts val="1400"/>
              <a:buNone/>
              <a:defRPr/>
            </a:lvl2pPr>
            <a:lvl3pPr lvl="2" rtl="0" algn="l">
              <a:lnSpc>
                <a:spcPct val="75000"/>
              </a:lnSpc>
              <a:spcBef>
                <a:spcPts val="0"/>
              </a:spcBef>
              <a:spcAft>
                <a:spcPts val="0"/>
              </a:spcAft>
              <a:buSzPts val="1400"/>
              <a:buNone/>
              <a:defRPr/>
            </a:lvl3pPr>
            <a:lvl4pPr lvl="3" rtl="0" algn="l">
              <a:lnSpc>
                <a:spcPct val="75000"/>
              </a:lnSpc>
              <a:spcBef>
                <a:spcPts val="0"/>
              </a:spcBef>
              <a:spcAft>
                <a:spcPts val="0"/>
              </a:spcAft>
              <a:buSzPts val="1400"/>
              <a:buNone/>
              <a:defRPr/>
            </a:lvl4pPr>
            <a:lvl5pPr lvl="4" rtl="0" algn="l">
              <a:lnSpc>
                <a:spcPct val="75000"/>
              </a:lnSpc>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63" name="Shape 63"/>
        <p:cNvGrpSpPr/>
        <p:nvPr/>
      </p:nvGrpSpPr>
      <p:grpSpPr>
        <a:xfrm>
          <a:off x="0" y="0"/>
          <a:ext cx="0" cy="0"/>
          <a:chOff x="0" y="0"/>
          <a:chExt cx="0" cy="0"/>
        </a:xfrm>
      </p:grpSpPr>
      <p:sp>
        <p:nvSpPr>
          <p:cNvPr id="64" name="Google Shape;64;p16"/>
          <p:cNvSpPr txBox="1"/>
          <p:nvPr>
            <p:ph idx="1" type="body"/>
          </p:nvPr>
        </p:nvSpPr>
        <p:spPr>
          <a:xfrm>
            <a:off x="6193367" y="4013201"/>
            <a:ext cx="5467500" cy="2067000"/>
          </a:xfrm>
          <a:prstGeom prst="rect">
            <a:avLst/>
          </a:prstGeom>
          <a:noFill/>
          <a:ln>
            <a:noFill/>
          </a:ln>
        </p:spPr>
        <p:txBody>
          <a:bodyPr anchorCtr="0" anchor="t" bIns="0" lIns="72000" spcFirstLastPara="1" rIns="72000" wrap="square" tIns="0">
            <a:noAutofit/>
          </a:bodyPr>
          <a:lstStyle>
            <a:lvl1pPr indent="-342900" lvl="0" marL="457200" rtl="0" algn="l">
              <a:spcBef>
                <a:spcPts val="360"/>
              </a:spcBef>
              <a:spcAft>
                <a:spcPts val="0"/>
              </a:spcAft>
              <a:buSzPts val="1800"/>
              <a:buChar char="›"/>
              <a:defRPr/>
            </a:lvl1pPr>
            <a:lvl2pPr indent="-342900" lvl="1" marL="914400" rtl="0" algn="l">
              <a:spcBef>
                <a:spcPts val="360"/>
              </a:spcBef>
              <a:spcAft>
                <a:spcPts val="0"/>
              </a:spcAft>
              <a:buSzPts val="1800"/>
              <a:buChar char="–"/>
              <a:defRPr/>
            </a:lvl2pPr>
            <a:lvl3pPr indent="-342900" lvl="2" marL="1371600" rtl="0" algn="l">
              <a:spcBef>
                <a:spcPts val="360"/>
              </a:spcBef>
              <a:spcAft>
                <a:spcPts val="0"/>
              </a:spcAft>
              <a:buSzPts val="1800"/>
              <a:buChar char="›"/>
              <a:defRPr/>
            </a:lvl3pPr>
            <a:lvl4pPr indent="-342900" lvl="3" marL="1828800" rtl="0" algn="l">
              <a:spcBef>
                <a:spcPts val="360"/>
              </a:spcBef>
              <a:spcAft>
                <a:spcPts val="0"/>
              </a:spcAft>
              <a:buSzPts val="1800"/>
              <a:buChar char="-"/>
              <a:defRPr/>
            </a:lvl4pPr>
            <a:lvl5pPr indent="-342900" lvl="4" marL="2286000" rtl="0" algn="l">
              <a:spcBef>
                <a:spcPts val="360"/>
              </a:spcBef>
              <a:spcAft>
                <a:spcPts val="0"/>
              </a:spcAft>
              <a:buSzPts val="1800"/>
              <a:buChar char="›"/>
              <a:defRPr/>
            </a:lvl5pPr>
            <a:lvl6pPr indent="-342900" lvl="5" marL="2743200" rtl="0" algn="l">
              <a:spcBef>
                <a:spcPts val="360"/>
              </a:spcBef>
              <a:spcAft>
                <a:spcPts val="0"/>
              </a:spcAft>
              <a:buSzPts val="1800"/>
              <a:buChar char="›"/>
              <a:defRPr/>
            </a:lvl6pPr>
            <a:lvl7pPr indent="-342900" lvl="6" marL="3200400" rtl="0" algn="l">
              <a:spcBef>
                <a:spcPts val="360"/>
              </a:spcBef>
              <a:spcAft>
                <a:spcPts val="0"/>
              </a:spcAft>
              <a:buSzPts val="1800"/>
              <a:buChar char="›"/>
              <a:defRPr/>
            </a:lvl7pPr>
            <a:lvl8pPr indent="-342900" lvl="7" marL="3657600" rtl="0" algn="l">
              <a:spcBef>
                <a:spcPts val="360"/>
              </a:spcBef>
              <a:spcAft>
                <a:spcPts val="0"/>
              </a:spcAft>
              <a:buSzPts val="1800"/>
              <a:buChar char="›"/>
              <a:defRPr/>
            </a:lvl8pPr>
            <a:lvl9pPr indent="-342900" lvl="8" marL="4114800" rtl="0" algn="l">
              <a:spcBef>
                <a:spcPts val="360"/>
              </a:spcBef>
              <a:spcAft>
                <a:spcPts val="0"/>
              </a:spcAft>
              <a:buSzPts val="1800"/>
              <a:buChar char="›"/>
              <a:defRPr/>
            </a:lvl9pPr>
          </a:lstStyle>
          <a:p/>
        </p:txBody>
      </p:sp>
      <p:sp>
        <p:nvSpPr>
          <p:cNvPr id="65" name="Google Shape;65;p16"/>
          <p:cNvSpPr txBox="1"/>
          <p:nvPr>
            <p:ph idx="2" type="body"/>
          </p:nvPr>
        </p:nvSpPr>
        <p:spPr>
          <a:xfrm>
            <a:off x="6193367" y="1795464"/>
            <a:ext cx="5467500" cy="2065200"/>
          </a:xfrm>
          <a:prstGeom prst="rect">
            <a:avLst/>
          </a:prstGeom>
          <a:noFill/>
          <a:ln>
            <a:noFill/>
          </a:ln>
        </p:spPr>
        <p:txBody>
          <a:bodyPr anchorCtr="0" anchor="t" bIns="0" lIns="72000" spcFirstLastPara="1" rIns="72000" wrap="square" tIns="0">
            <a:noAutofit/>
          </a:bodyPr>
          <a:lstStyle>
            <a:lvl1pPr indent="-342900" lvl="0" marL="457200" rtl="0" algn="l">
              <a:spcBef>
                <a:spcPts val="360"/>
              </a:spcBef>
              <a:spcAft>
                <a:spcPts val="0"/>
              </a:spcAft>
              <a:buSzPts val="1800"/>
              <a:buChar char="›"/>
              <a:defRPr/>
            </a:lvl1pPr>
            <a:lvl2pPr indent="-342900" lvl="1" marL="914400" rtl="0" algn="l">
              <a:spcBef>
                <a:spcPts val="360"/>
              </a:spcBef>
              <a:spcAft>
                <a:spcPts val="0"/>
              </a:spcAft>
              <a:buSzPts val="1800"/>
              <a:buChar char="–"/>
              <a:defRPr/>
            </a:lvl2pPr>
            <a:lvl3pPr indent="-342900" lvl="2" marL="1371600" rtl="0" algn="l">
              <a:spcBef>
                <a:spcPts val="360"/>
              </a:spcBef>
              <a:spcAft>
                <a:spcPts val="0"/>
              </a:spcAft>
              <a:buSzPts val="1800"/>
              <a:buChar char="›"/>
              <a:defRPr/>
            </a:lvl3pPr>
            <a:lvl4pPr indent="-342900" lvl="3" marL="1828800" rtl="0" algn="l">
              <a:spcBef>
                <a:spcPts val="360"/>
              </a:spcBef>
              <a:spcAft>
                <a:spcPts val="0"/>
              </a:spcAft>
              <a:buSzPts val="1800"/>
              <a:buChar char="-"/>
              <a:defRPr/>
            </a:lvl4pPr>
            <a:lvl5pPr indent="-342900" lvl="4" marL="2286000" rtl="0" algn="l">
              <a:spcBef>
                <a:spcPts val="360"/>
              </a:spcBef>
              <a:spcAft>
                <a:spcPts val="0"/>
              </a:spcAft>
              <a:buSzPts val="1800"/>
              <a:buChar char="›"/>
              <a:defRPr/>
            </a:lvl5pPr>
            <a:lvl6pPr indent="-342900" lvl="5" marL="2743200" rtl="0" algn="l">
              <a:spcBef>
                <a:spcPts val="360"/>
              </a:spcBef>
              <a:spcAft>
                <a:spcPts val="0"/>
              </a:spcAft>
              <a:buSzPts val="1800"/>
              <a:buChar char="›"/>
              <a:defRPr/>
            </a:lvl6pPr>
            <a:lvl7pPr indent="-342900" lvl="6" marL="3200400" rtl="0" algn="l">
              <a:spcBef>
                <a:spcPts val="360"/>
              </a:spcBef>
              <a:spcAft>
                <a:spcPts val="0"/>
              </a:spcAft>
              <a:buSzPts val="1800"/>
              <a:buChar char="›"/>
              <a:defRPr/>
            </a:lvl7pPr>
            <a:lvl8pPr indent="-342900" lvl="7" marL="3657600" rtl="0" algn="l">
              <a:spcBef>
                <a:spcPts val="360"/>
              </a:spcBef>
              <a:spcAft>
                <a:spcPts val="0"/>
              </a:spcAft>
              <a:buSzPts val="1800"/>
              <a:buChar char="›"/>
              <a:defRPr/>
            </a:lvl8pPr>
            <a:lvl9pPr indent="-342900" lvl="8" marL="4114800" rtl="0" algn="l">
              <a:spcBef>
                <a:spcPts val="360"/>
              </a:spcBef>
              <a:spcAft>
                <a:spcPts val="0"/>
              </a:spcAft>
              <a:buSzPts val="1800"/>
              <a:buChar char="›"/>
              <a:defRPr/>
            </a:lvl9pPr>
          </a:lstStyle>
          <a:p/>
        </p:txBody>
      </p:sp>
      <p:sp>
        <p:nvSpPr>
          <p:cNvPr id="66" name="Google Shape;66;p16"/>
          <p:cNvSpPr txBox="1"/>
          <p:nvPr>
            <p:ph idx="3" type="body"/>
          </p:nvPr>
        </p:nvSpPr>
        <p:spPr>
          <a:xfrm>
            <a:off x="524934" y="1795463"/>
            <a:ext cx="5465100" cy="4284600"/>
          </a:xfrm>
          <a:prstGeom prst="rect">
            <a:avLst/>
          </a:prstGeom>
          <a:noFill/>
          <a:ln>
            <a:noFill/>
          </a:ln>
        </p:spPr>
        <p:txBody>
          <a:bodyPr anchorCtr="0" anchor="t" bIns="0" lIns="72000" spcFirstLastPara="1" rIns="72000" wrap="square" tIns="0">
            <a:noAutofit/>
          </a:bodyPr>
          <a:lstStyle>
            <a:lvl1pPr indent="-342900" lvl="0" marL="457200" rtl="0" algn="l">
              <a:spcBef>
                <a:spcPts val="360"/>
              </a:spcBef>
              <a:spcAft>
                <a:spcPts val="0"/>
              </a:spcAft>
              <a:buSzPts val="1800"/>
              <a:buChar char="›"/>
              <a:defRPr/>
            </a:lvl1pPr>
            <a:lvl2pPr indent="-342900" lvl="1" marL="914400" rtl="0" algn="l">
              <a:spcBef>
                <a:spcPts val="360"/>
              </a:spcBef>
              <a:spcAft>
                <a:spcPts val="0"/>
              </a:spcAft>
              <a:buSzPts val="1800"/>
              <a:buChar char="–"/>
              <a:defRPr/>
            </a:lvl2pPr>
            <a:lvl3pPr indent="-342900" lvl="2" marL="1371600" rtl="0" algn="l">
              <a:spcBef>
                <a:spcPts val="360"/>
              </a:spcBef>
              <a:spcAft>
                <a:spcPts val="0"/>
              </a:spcAft>
              <a:buSzPts val="1800"/>
              <a:buChar char="›"/>
              <a:defRPr/>
            </a:lvl3pPr>
            <a:lvl4pPr indent="-342900" lvl="3" marL="1828800" rtl="0" algn="l">
              <a:spcBef>
                <a:spcPts val="360"/>
              </a:spcBef>
              <a:spcAft>
                <a:spcPts val="0"/>
              </a:spcAft>
              <a:buSzPts val="1800"/>
              <a:buChar char="-"/>
              <a:defRPr/>
            </a:lvl4pPr>
            <a:lvl5pPr indent="-342900" lvl="4" marL="2286000" rtl="0" algn="l">
              <a:spcBef>
                <a:spcPts val="360"/>
              </a:spcBef>
              <a:spcAft>
                <a:spcPts val="0"/>
              </a:spcAft>
              <a:buSzPts val="1800"/>
              <a:buChar char="›"/>
              <a:defRPr/>
            </a:lvl5pPr>
            <a:lvl6pPr indent="-342900" lvl="5" marL="2743200" rtl="0" algn="l">
              <a:spcBef>
                <a:spcPts val="360"/>
              </a:spcBef>
              <a:spcAft>
                <a:spcPts val="0"/>
              </a:spcAft>
              <a:buSzPts val="1800"/>
              <a:buChar char="›"/>
              <a:defRPr/>
            </a:lvl6pPr>
            <a:lvl7pPr indent="-342900" lvl="6" marL="3200400" rtl="0" algn="l">
              <a:spcBef>
                <a:spcPts val="360"/>
              </a:spcBef>
              <a:spcAft>
                <a:spcPts val="0"/>
              </a:spcAft>
              <a:buSzPts val="1800"/>
              <a:buChar char="›"/>
              <a:defRPr/>
            </a:lvl7pPr>
            <a:lvl8pPr indent="-342900" lvl="7" marL="3657600" rtl="0" algn="l">
              <a:spcBef>
                <a:spcPts val="360"/>
              </a:spcBef>
              <a:spcAft>
                <a:spcPts val="0"/>
              </a:spcAft>
              <a:buSzPts val="1800"/>
              <a:buChar char="›"/>
              <a:defRPr/>
            </a:lvl8pPr>
            <a:lvl9pPr indent="-342900" lvl="8" marL="4114800" rtl="0" algn="l">
              <a:spcBef>
                <a:spcPts val="360"/>
              </a:spcBef>
              <a:spcAft>
                <a:spcPts val="0"/>
              </a:spcAft>
              <a:buSzPts val="1800"/>
              <a:buChar char="›"/>
              <a:defRPr/>
            </a:lvl9pPr>
          </a:lstStyle>
          <a:p/>
        </p:txBody>
      </p:sp>
      <p:sp>
        <p:nvSpPr>
          <p:cNvPr id="67" name="Google Shape;67;p16"/>
          <p:cNvSpPr txBox="1"/>
          <p:nvPr>
            <p:ph type="title"/>
          </p:nvPr>
        </p:nvSpPr>
        <p:spPr>
          <a:xfrm>
            <a:off x="524935" y="239714"/>
            <a:ext cx="9992700" cy="1085400"/>
          </a:xfrm>
          <a:prstGeom prst="rect">
            <a:avLst/>
          </a:prstGeom>
          <a:noFill/>
          <a:ln>
            <a:noFill/>
          </a:ln>
        </p:spPr>
        <p:txBody>
          <a:bodyPr anchorCtr="0" anchor="ctr" bIns="0" lIns="72000" spcFirstLastPara="1" rIns="72000" wrap="square" tIns="0">
            <a:noAutofit/>
          </a:bodyPr>
          <a:lstStyle>
            <a:lvl1pPr lvl="0" rtl="0" algn="l">
              <a:lnSpc>
                <a:spcPct val="75000"/>
              </a:lnSpc>
              <a:spcBef>
                <a:spcPts val="0"/>
              </a:spcBef>
              <a:spcAft>
                <a:spcPts val="0"/>
              </a:spcAft>
              <a:buSzPts val="1400"/>
              <a:buNone/>
              <a:defRPr/>
            </a:lvl1pPr>
            <a:lvl2pPr lvl="1" rtl="0" algn="l">
              <a:lnSpc>
                <a:spcPct val="75000"/>
              </a:lnSpc>
              <a:spcBef>
                <a:spcPts val="0"/>
              </a:spcBef>
              <a:spcAft>
                <a:spcPts val="0"/>
              </a:spcAft>
              <a:buSzPts val="1400"/>
              <a:buNone/>
              <a:defRPr/>
            </a:lvl2pPr>
            <a:lvl3pPr lvl="2" rtl="0" algn="l">
              <a:lnSpc>
                <a:spcPct val="75000"/>
              </a:lnSpc>
              <a:spcBef>
                <a:spcPts val="0"/>
              </a:spcBef>
              <a:spcAft>
                <a:spcPts val="0"/>
              </a:spcAft>
              <a:buSzPts val="1400"/>
              <a:buNone/>
              <a:defRPr/>
            </a:lvl3pPr>
            <a:lvl4pPr lvl="3" rtl="0" algn="l">
              <a:lnSpc>
                <a:spcPct val="75000"/>
              </a:lnSpc>
              <a:spcBef>
                <a:spcPts val="0"/>
              </a:spcBef>
              <a:spcAft>
                <a:spcPts val="0"/>
              </a:spcAft>
              <a:buSzPts val="1400"/>
              <a:buNone/>
              <a:defRPr/>
            </a:lvl4pPr>
            <a:lvl5pPr lvl="4" rtl="0" algn="l">
              <a:lnSpc>
                <a:spcPct val="75000"/>
              </a:lnSpc>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68" name="Shape 68"/>
        <p:cNvGrpSpPr/>
        <p:nvPr/>
      </p:nvGrpSpPr>
      <p:grpSpPr>
        <a:xfrm>
          <a:off x="0" y="0"/>
          <a:ext cx="0" cy="0"/>
          <a:chOff x="0" y="0"/>
          <a:chExt cx="0" cy="0"/>
        </a:xfrm>
      </p:grpSpPr>
      <p:sp>
        <p:nvSpPr>
          <p:cNvPr id="69" name="Google Shape;69;p17"/>
          <p:cNvSpPr txBox="1"/>
          <p:nvPr>
            <p:ph idx="1" type="body"/>
          </p:nvPr>
        </p:nvSpPr>
        <p:spPr>
          <a:xfrm>
            <a:off x="6197600" y="1795463"/>
            <a:ext cx="5467500" cy="4284600"/>
          </a:xfrm>
          <a:prstGeom prst="rect">
            <a:avLst/>
          </a:prstGeom>
          <a:noFill/>
          <a:ln>
            <a:noFill/>
          </a:ln>
        </p:spPr>
        <p:txBody>
          <a:bodyPr anchorCtr="0" anchor="t" bIns="0" lIns="72000" spcFirstLastPara="1" rIns="72000" wrap="square" tIns="0">
            <a:noAutofit/>
          </a:bodyPr>
          <a:lstStyle>
            <a:lvl1pPr indent="-342900" lvl="0" marL="457200" rtl="0" algn="l">
              <a:spcBef>
                <a:spcPts val="360"/>
              </a:spcBef>
              <a:spcAft>
                <a:spcPts val="0"/>
              </a:spcAft>
              <a:buSzPts val="1800"/>
              <a:buChar char="›"/>
              <a:defRPr/>
            </a:lvl1pPr>
            <a:lvl2pPr indent="-342900" lvl="1" marL="914400" rtl="0" algn="l">
              <a:spcBef>
                <a:spcPts val="360"/>
              </a:spcBef>
              <a:spcAft>
                <a:spcPts val="0"/>
              </a:spcAft>
              <a:buSzPts val="1800"/>
              <a:buChar char="–"/>
              <a:defRPr/>
            </a:lvl2pPr>
            <a:lvl3pPr indent="-342900" lvl="2" marL="1371600" rtl="0" algn="l">
              <a:spcBef>
                <a:spcPts val="360"/>
              </a:spcBef>
              <a:spcAft>
                <a:spcPts val="0"/>
              </a:spcAft>
              <a:buSzPts val="1800"/>
              <a:buChar char="›"/>
              <a:defRPr/>
            </a:lvl3pPr>
            <a:lvl4pPr indent="-342900" lvl="3" marL="1828800" rtl="0" algn="l">
              <a:spcBef>
                <a:spcPts val="360"/>
              </a:spcBef>
              <a:spcAft>
                <a:spcPts val="0"/>
              </a:spcAft>
              <a:buSzPts val="1800"/>
              <a:buChar char="-"/>
              <a:defRPr/>
            </a:lvl4pPr>
            <a:lvl5pPr indent="-342900" lvl="4" marL="2286000" rtl="0" algn="l">
              <a:spcBef>
                <a:spcPts val="360"/>
              </a:spcBef>
              <a:spcAft>
                <a:spcPts val="0"/>
              </a:spcAft>
              <a:buSzPts val="1800"/>
              <a:buChar char="›"/>
              <a:defRPr/>
            </a:lvl5pPr>
            <a:lvl6pPr indent="-342900" lvl="5" marL="2743200" rtl="0" algn="l">
              <a:spcBef>
                <a:spcPts val="360"/>
              </a:spcBef>
              <a:spcAft>
                <a:spcPts val="0"/>
              </a:spcAft>
              <a:buSzPts val="1800"/>
              <a:buChar char="›"/>
              <a:defRPr/>
            </a:lvl6pPr>
            <a:lvl7pPr indent="-342900" lvl="6" marL="3200400" rtl="0" algn="l">
              <a:spcBef>
                <a:spcPts val="360"/>
              </a:spcBef>
              <a:spcAft>
                <a:spcPts val="0"/>
              </a:spcAft>
              <a:buSzPts val="1800"/>
              <a:buChar char="›"/>
              <a:defRPr/>
            </a:lvl7pPr>
            <a:lvl8pPr indent="-342900" lvl="7" marL="3657600" rtl="0" algn="l">
              <a:spcBef>
                <a:spcPts val="360"/>
              </a:spcBef>
              <a:spcAft>
                <a:spcPts val="0"/>
              </a:spcAft>
              <a:buSzPts val="1800"/>
              <a:buChar char="›"/>
              <a:defRPr/>
            </a:lvl8pPr>
            <a:lvl9pPr indent="-342900" lvl="8" marL="4114800" rtl="0" algn="l">
              <a:spcBef>
                <a:spcPts val="360"/>
              </a:spcBef>
              <a:spcAft>
                <a:spcPts val="0"/>
              </a:spcAft>
              <a:buSzPts val="1800"/>
              <a:buChar char="›"/>
              <a:defRPr/>
            </a:lvl9pPr>
          </a:lstStyle>
          <a:p/>
        </p:txBody>
      </p:sp>
      <p:sp>
        <p:nvSpPr>
          <p:cNvPr id="70" name="Google Shape;70;p17"/>
          <p:cNvSpPr txBox="1"/>
          <p:nvPr>
            <p:ph idx="2" type="body"/>
          </p:nvPr>
        </p:nvSpPr>
        <p:spPr>
          <a:xfrm>
            <a:off x="529167" y="4013201"/>
            <a:ext cx="5465100" cy="2067000"/>
          </a:xfrm>
          <a:prstGeom prst="rect">
            <a:avLst/>
          </a:prstGeom>
          <a:noFill/>
          <a:ln>
            <a:noFill/>
          </a:ln>
        </p:spPr>
        <p:txBody>
          <a:bodyPr anchorCtr="0" anchor="t" bIns="0" lIns="72000" spcFirstLastPara="1" rIns="72000" wrap="square" tIns="0">
            <a:noAutofit/>
          </a:bodyPr>
          <a:lstStyle>
            <a:lvl1pPr indent="-342900" lvl="0" marL="457200" rtl="0" algn="l">
              <a:spcBef>
                <a:spcPts val="360"/>
              </a:spcBef>
              <a:spcAft>
                <a:spcPts val="0"/>
              </a:spcAft>
              <a:buSzPts val="1800"/>
              <a:buChar char="›"/>
              <a:defRPr/>
            </a:lvl1pPr>
            <a:lvl2pPr indent="-342900" lvl="1" marL="914400" rtl="0" algn="l">
              <a:spcBef>
                <a:spcPts val="360"/>
              </a:spcBef>
              <a:spcAft>
                <a:spcPts val="0"/>
              </a:spcAft>
              <a:buSzPts val="1800"/>
              <a:buChar char="–"/>
              <a:defRPr/>
            </a:lvl2pPr>
            <a:lvl3pPr indent="-342900" lvl="2" marL="1371600" rtl="0" algn="l">
              <a:spcBef>
                <a:spcPts val="360"/>
              </a:spcBef>
              <a:spcAft>
                <a:spcPts val="0"/>
              </a:spcAft>
              <a:buSzPts val="1800"/>
              <a:buChar char="›"/>
              <a:defRPr/>
            </a:lvl3pPr>
            <a:lvl4pPr indent="-342900" lvl="3" marL="1828800" rtl="0" algn="l">
              <a:spcBef>
                <a:spcPts val="360"/>
              </a:spcBef>
              <a:spcAft>
                <a:spcPts val="0"/>
              </a:spcAft>
              <a:buSzPts val="1800"/>
              <a:buChar char="-"/>
              <a:defRPr/>
            </a:lvl4pPr>
            <a:lvl5pPr indent="-342900" lvl="4" marL="2286000" rtl="0" algn="l">
              <a:spcBef>
                <a:spcPts val="360"/>
              </a:spcBef>
              <a:spcAft>
                <a:spcPts val="0"/>
              </a:spcAft>
              <a:buSzPts val="1800"/>
              <a:buChar char="›"/>
              <a:defRPr/>
            </a:lvl5pPr>
            <a:lvl6pPr indent="-342900" lvl="5" marL="2743200" rtl="0" algn="l">
              <a:spcBef>
                <a:spcPts val="360"/>
              </a:spcBef>
              <a:spcAft>
                <a:spcPts val="0"/>
              </a:spcAft>
              <a:buSzPts val="1800"/>
              <a:buChar char="›"/>
              <a:defRPr/>
            </a:lvl6pPr>
            <a:lvl7pPr indent="-342900" lvl="6" marL="3200400" rtl="0" algn="l">
              <a:spcBef>
                <a:spcPts val="360"/>
              </a:spcBef>
              <a:spcAft>
                <a:spcPts val="0"/>
              </a:spcAft>
              <a:buSzPts val="1800"/>
              <a:buChar char="›"/>
              <a:defRPr/>
            </a:lvl7pPr>
            <a:lvl8pPr indent="-342900" lvl="7" marL="3657600" rtl="0" algn="l">
              <a:spcBef>
                <a:spcPts val="360"/>
              </a:spcBef>
              <a:spcAft>
                <a:spcPts val="0"/>
              </a:spcAft>
              <a:buSzPts val="1800"/>
              <a:buChar char="›"/>
              <a:defRPr/>
            </a:lvl8pPr>
            <a:lvl9pPr indent="-342900" lvl="8" marL="4114800" rtl="0" algn="l">
              <a:spcBef>
                <a:spcPts val="360"/>
              </a:spcBef>
              <a:spcAft>
                <a:spcPts val="0"/>
              </a:spcAft>
              <a:buSzPts val="1800"/>
              <a:buChar char="›"/>
              <a:defRPr/>
            </a:lvl9pPr>
          </a:lstStyle>
          <a:p/>
        </p:txBody>
      </p:sp>
      <p:sp>
        <p:nvSpPr>
          <p:cNvPr id="71" name="Google Shape;71;p17"/>
          <p:cNvSpPr txBox="1"/>
          <p:nvPr>
            <p:ph idx="3" type="body"/>
          </p:nvPr>
        </p:nvSpPr>
        <p:spPr>
          <a:xfrm>
            <a:off x="529167" y="1795464"/>
            <a:ext cx="5465100" cy="2065200"/>
          </a:xfrm>
          <a:prstGeom prst="rect">
            <a:avLst/>
          </a:prstGeom>
          <a:noFill/>
          <a:ln>
            <a:noFill/>
          </a:ln>
        </p:spPr>
        <p:txBody>
          <a:bodyPr anchorCtr="0" anchor="t" bIns="0" lIns="72000" spcFirstLastPara="1" rIns="72000" wrap="square" tIns="0">
            <a:noAutofit/>
          </a:bodyPr>
          <a:lstStyle>
            <a:lvl1pPr indent="-342900" lvl="0" marL="457200" rtl="0" algn="l">
              <a:spcBef>
                <a:spcPts val="360"/>
              </a:spcBef>
              <a:spcAft>
                <a:spcPts val="0"/>
              </a:spcAft>
              <a:buSzPts val="1800"/>
              <a:buChar char="›"/>
              <a:defRPr/>
            </a:lvl1pPr>
            <a:lvl2pPr indent="-342900" lvl="1" marL="914400" rtl="0" algn="l">
              <a:spcBef>
                <a:spcPts val="360"/>
              </a:spcBef>
              <a:spcAft>
                <a:spcPts val="0"/>
              </a:spcAft>
              <a:buSzPts val="1800"/>
              <a:buChar char="–"/>
              <a:defRPr/>
            </a:lvl2pPr>
            <a:lvl3pPr indent="-342900" lvl="2" marL="1371600" rtl="0" algn="l">
              <a:spcBef>
                <a:spcPts val="360"/>
              </a:spcBef>
              <a:spcAft>
                <a:spcPts val="0"/>
              </a:spcAft>
              <a:buSzPts val="1800"/>
              <a:buChar char="›"/>
              <a:defRPr/>
            </a:lvl3pPr>
            <a:lvl4pPr indent="-342900" lvl="3" marL="1828800" rtl="0" algn="l">
              <a:spcBef>
                <a:spcPts val="360"/>
              </a:spcBef>
              <a:spcAft>
                <a:spcPts val="0"/>
              </a:spcAft>
              <a:buSzPts val="1800"/>
              <a:buChar char="-"/>
              <a:defRPr/>
            </a:lvl4pPr>
            <a:lvl5pPr indent="-342900" lvl="4" marL="2286000" rtl="0" algn="l">
              <a:spcBef>
                <a:spcPts val="360"/>
              </a:spcBef>
              <a:spcAft>
                <a:spcPts val="0"/>
              </a:spcAft>
              <a:buSzPts val="1800"/>
              <a:buChar char="›"/>
              <a:defRPr/>
            </a:lvl5pPr>
            <a:lvl6pPr indent="-342900" lvl="5" marL="2743200" rtl="0" algn="l">
              <a:spcBef>
                <a:spcPts val="360"/>
              </a:spcBef>
              <a:spcAft>
                <a:spcPts val="0"/>
              </a:spcAft>
              <a:buSzPts val="1800"/>
              <a:buChar char="›"/>
              <a:defRPr/>
            </a:lvl6pPr>
            <a:lvl7pPr indent="-342900" lvl="6" marL="3200400" rtl="0" algn="l">
              <a:spcBef>
                <a:spcPts val="360"/>
              </a:spcBef>
              <a:spcAft>
                <a:spcPts val="0"/>
              </a:spcAft>
              <a:buSzPts val="1800"/>
              <a:buChar char="›"/>
              <a:defRPr/>
            </a:lvl7pPr>
            <a:lvl8pPr indent="-342900" lvl="7" marL="3657600" rtl="0" algn="l">
              <a:spcBef>
                <a:spcPts val="360"/>
              </a:spcBef>
              <a:spcAft>
                <a:spcPts val="0"/>
              </a:spcAft>
              <a:buSzPts val="1800"/>
              <a:buChar char="›"/>
              <a:defRPr/>
            </a:lvl8pPr>
            <a:lvl9pPr indent="-342900" lvl="8" marL="4114800" rtl="0" algn="l">
              <a:spcBef>
                <a:spcPts val="360"/>
              </a:spcBef>
              <a:spcAft>
                <a:spcPts val="0"/>
              </a:spcAft>
              <a:buSzPts val="1800"/>
              <a:buChar char="›"/>
              <a:defRPr/>
            </a:lvl9pPr>
          </a:lstStyle>
          <a:p/>
        </p:txBody>
      </p:sp>
      <p:sp>
        <p:nvSpPr>
          <p:cNvPr id="72" name="Google Shape;72;p17"/>
          <p:cNvSpPr txBox="1"/>
          <p:nvPr>
            <p:ph type="title"/>
          </p:nvPr>
        </p:nvSpPr>
        <p:spPr>
          <a:xfrm>
            <a:off x="524935" y="239714"/>
            <a:ext cx="9992700" cy="1085400"/>
          </a:xfrm>
          <a:prstGeom prst="rect">
            <a:avLst/>
          </a:prstGeom>
          <a:noFill/>
          <a:ln>
            <a:noFill/>
          </a:ln>
        </p:spPr>
        <p:txBody>
          <a:bodyPr anchorCtr="0" anchor="ctr" bIns="0" lIns="72000" spcFirstLastPara="1" rIns="72000" wrap="square" tIns="0">
            <a:noAutofit/>
          </a:bodyPr>
          <a:lstStyle>
            <a:lvl1pPr lvl="0" rtl="0" algn="l">
              <a:lnSpc>
                <a:spcPct val="75000"/>
              </a:lnSpc>
              <a:spcBef>
                <a:spcPts val="0"/>
              </a:spcBef>
              <a:spcAft>
                <a:spcPts val="0"/>
              </a:spcAft>
              <a:buSzPts val="1400"/>
              <a:buNone/>
              <a:defRPr/>
            </a:lvl1pPr>
            <a:lvl2pPr lvl="1" rtl="0" algn="l">
              <a:lnSpc>
                <a:spcPct val="75000"/>
              </a:lnSpc>
              <a:spcBef>
                <a:spcPts val="0"/>
              </a:spcBef>
              <a:spcAft>
                <a:spcPts val="0"/>
              </a:spcAft>
              <a:buSzPts val="1400"/>
              <a:buNone/>
              <a:defRPr/>
            </a:lvl2pPr>
            <a:lvl3pPr lvl="2" rtl="0" algn="l">
              <a:lnSpc>
                <a:spcPct val="75000"/>
              </a:lnSpc>
              <a:spcBef>
                <a:spcPts val="0"/>
              </a:spcBef>
              <a:spcAft>
                <a:spcPts val="0"/>
              </a:spcAft>
              <a:buSzPts val="1400"/>
              <a:buNone/>
              <a:defRPr/>
            </a:lvl3pPr>
            <a:lvl4pPr lvl="3" rtl="0" algn="l">
              <a:lnSpc>
                <a:spcPct val="75000"/>
              </a:lnSpc>
              <a:spcBef>
                <a:spcPts val="0"/>
              </a:spcBef>
              <a:spcAft>
                <a:spcPts val="0"/>
              </a:spcAft>
              <a:buSzPts val="1400"/>
              <a:buNone/>
              <a:defRPr/>
            </a:lvl4pPr>
            <a:lvl5pPr lvl="4" rtl="0" algn="l">
              <a:lnSpc>
                <a:spcPct val="75000"/>
              </a:lnSpc>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4 Content" type="fourObj">
  <p:cSld name="FOUR_OBJECTS">
    <p:spTree>
      <p:nvGrpSpPr>
        <p:cNvPr id="73" name="Shape 73"/>
        <p:cNvGrpSpPr/>
        <p:nvPr/>
      </p:nvGrpSpPr>
      <p:grpSpPr>
        <a:xfrm>
          <a:off x="0" y="0"/>
          <a:ext cx="0" cy="0"/>
          <a:chOff x="0" y="0"/>
          <a:chExt cx="0" cy="0"/>
        </a:xfrm>
      </p:grpSpPr>
      <p:sp>
        <p:nvSpPr>
          <p:cNvPr id="74" name="Google Shape;74;p18"/>
          <p:cNvSpPr txBox="1"/>
          <p:nvPr>
            <p:ph idx="1" type="body"/>
          </p:nvPr>
        </p:nvSpPr>
        <p:spPr>
          <a:xfrm>
            <a:off x="6197600" y="4022725"/>
            <a:ext cx="5467500" cy="2067000"/>
          </a:xfrm>
          <a:prstGeom prst="rect">
            <a:avLst/>
          </a:prstGeom>
          <a:noFill/>
          <a:ln>
            <a:noFill/>
          </a:ln>
        </p:spPr>
        <p:txBody>
          <a:bodyPr anchorCtr="0" anchor="t" bIns="0" lIns="72000" spcFirstLastPara="1" rIns="72000" wrap="square" tIns="0">
            <a:noAutofit/>
          </a:bodyPr>
          <a:lstStyle>
            <a:lvl1pPr indent="-342900" lvl="0" marL="457200" rtl="0" algn="l">
              <a:spcBef>
                <a:spcPts val="360"/>
              </a:spcBef>
              <a:spcAft>
                <a:spcPts val="0"/>
              </a:spcAft>
              <a:buSzPts val="1800"/>
              <a:buChar char="›"/>
              <a:defRPr/>
            </a:lvl1pPr>
            <a:lvl2pPr indent="-342900" lvl="1" marL="914400" rtl="0" algn="l">
              <a:spcBef>
                <a:spcPts val="360"/>
              </a:spcBef>
              <a:spcAft>
                <a:spcPts val="0"/>
              </a:spcAft>
              <a:buSzPts val="1800"/>
              <a:buChar char="–"/>
              <a:defRPr/>
            </a:lvl2pPr>
            <a:lvl3pPr indent="-342900" lvl="2" marL="1371600" rtl="0" algn="l">
              <a:spcBef>
                <a:spcPts val="360"/>
              </a:spcBef>
              <a:spcAft>
                <a:spcPts val="0"/>
              </a:spcAft>
              <a:buSzPts val="1800"/>
              <a:buChar char="›"/>
              <a:defRPr/>
            </a:lvl3pPr>
            <a:lvl4pPr indent="-342900" lvl="3" marL="1828800" rtl="0" algn="l">
              <a:spcBef>
                <a:spcPts val="360"/>
              </a:spcBef>
              <a:spcAft>
                <a:spcPts val="0"/>
              </a:spcAft>
              <a:buSzPts val="1800"/>
              <a:buChar char="-"/>
              <a:defRPr/>
            </a:lvl4pPr>
            <a:lvl5pPr indent="-342900" lvl="4" marL="2286000" rtl="0" algn="l">
              <a:spcBef>
                <a:spcPts val="360"/>
              </a:spcBef>
              <a:spcAft>
                <a:spcPts val="0"/>
              </a:spcAft>
              <a:buSzPts val="1800"/>
              <a:buChar char="›"/>
              <a:defRPr/>
            </a:lvl5pPr>
            <a:lvl6pPr indent="-342900" lvl="5" marL="2743200" rtl="0" algn="l">
              <a:spcBef>
                <a:spcPts val="360"/>
              </a:spcBef>
              <a:spcAft>
                <a:spcPts val="0"/>
              </a:spcAft>
              <a:buSzPts val="1800"/>
              <a:buChar char="›"/>
              <a:defRPr/>
            </a:lvl6pPr>
            <a:lvl7pPr indent="-342900" lvl="6" marL="3200400" rtl="0" algn="l">
              <a:spcBef>
                <a:spcPts val="360"/>
              </a:spcBef>
              <a:spcAft>
                <a:spcPts val="0"/>
              </a:spcAft>
              <a:buSzPts val="1800"/>
              <a:buChar char="›"/>
              <a:defRPr/>
            </a:lvl7pPr>
            <a:lvl8pPr indent="-342900" lvl="7" marL="3657600" rtl="0" algn="l">
              <a:spcBef>
                <a:spcPts val="360"/>
              </a:spcBef>
              <a:spcAft>
                <a:spcPts val="0"/>
              </a:spcAft>
              <a:buSzPts val="1800"/>
              <a:buChar char="›"/>
              <a:defRPr/>
            </a:lvl8pPr>
            <a:lvl9pPr indent="-342900" lvl="8" marL="4114800" rtl="0" algn="l">
              <a:spcBef>
                <a:spcPts val="360"/>
              </a:spcBef>
              <a:spcAft>
                <a:spcPts val="0"/>
              </a:spcAft>
              <a:buSzPts val="1800"/>
              <a:buChar char="›"/>
              <a:defRPr/>
            </a:lvl9pPr>
          </a:lstStyle>
          <a:p/>
        </p:txBody>
      </p:sp>
      <p:sp>
        <p:nvSpPr>
          <p:cNvPr id="75" name="Google Shape;75;p18"/>
          <p:cNvSpPr txBox="1"/>
          <p:nvPr>
            <p:ph idx="2" type="body"/>
          </p:nvPr>
        </p:nvSpPr>
        <p:spPr>
          <a:xfrm>
            <a:off x="529167" y="4022725"/>
            <a:ext cx="5465100" cy="2067000"/>
          </a:xfrm>
          <a:prstGeom prst="rect">
            <a:avLst/>
          </a:prstGeom>
          <a:noFill/>
          <a:ln>
            <a:noFill/>
          </a:ln>
        </p:spPr>
        <p:txBody>
          <a:bodyPr anchorCtr="0" anchor="t" bIns="0" lIns="72000" spcFirstLastPara="1" rIns="72000" wrap="square" tIns="0">
            <a:noAutofit/>
          </a:bodyPr>
          <a:lstStyle>
            <a:lvl1pPr indent="-342900" lvl="0" marL="457200" rtl="0" algn="l">
              <a:spcBef>
                <a:spcPts val="360"/>
              </a:spcBef>
              <a:spcAft>
                <a:spcPts val="0"/>
              </a:spcAft>
              <a:buSzPts val="1800"/>
              <a:buChar char="›"/>
              <a:defRPr/>
            </a:lvl1pPr>
            <a:lvl2pPr indent="-342900" lvl="1" marL="914400" rtl="0" algn="l">
              <a:spcBef>
                <a:spcPts val="360"/>
              </a:spcBef>
              <a:spcAft>
                <a:spcPts val="0"/>
              </a:spcAft>
              <a:buSzPts val="1800"/>
              <a:buChar char="–"/>
              <a:defRPr/>
            </a:lvl2pPr>
            <a:lvl3pPr indent="-342900" lvl="2" marL="1371600" rtl="0" algn="l">
              <a:spcBef>
                <a:spcPts val="360"/>
              </a:spcBef>
              <a:spcAft>
                <a:spcPts val="0"/>
              </a:spcAft>
              <a:buSzPts val="1800"/>
              <a:buChar char="›"/>
              <a:defRPr/>
            </a:lvl3pPr>
            <a:lvl4pPr indent="-342900" lvl="3" marL="1828800" rtl="0" algn="l">
              <a:spcBef>
                <a:spcPts val="360"/>
              </a:spcBef>
              <a:spcAft>
                <a:spcPts val="0"/>
              </a:spcAft>
              <a:buSzPts val="1800"/>
              <a:buChar char="-"/>
              <a:defRPr/>
            </a:lvl4pPr>
            <a:lvl5pPr indent="-342900" lvl="4" marL="2286000" rtl="0" algn="l">
              <a:spcBef>
                <a:spcPts val="360"/>
              </a:spcBef>
              <a:spcAft>
                <a:spcPts val="0"/>
              </a:spcAft>
              <a:buSzPts val="1800"/>
              <a:buChar char="›"/>
              <a:defRPr/>
            </a:lvl5pPr>
            <a:lvl6pPr indent="-342900" lvl="5" marL="2743200" rtl="0" algn="l">
              <a:spcBef>
                <a:spcPts val="360"/>
              </a:spcBef>
              <a:spcAft>
                <a:spcPts val="0"/>
              </a:spcAft>
              <a:buSzPts val="1800"/>
              <a:buChar char="›"/>
              <a:defRPr/>
            </a:lvl6pPr>
            <a:lvl7pPr indent="-342900" lvl="6" marL="3200400" rtl="0" algn="l">
              <a:spcBef>
                <a:spcPts val="360"/>
              </a:spcBef>
              <a:spcAft>
                <a:spcPts val="0"/>
              </a:spcAft>
              <a:buSzPts val="1800"/>
              <a:buChar char="›"/>
              <a:defRPr/>
            </a:lvl7pPr>
            <a:lvl8pPr indent="-342900" lvl="7" marL="3657600" rtl="0" algn="l">
              <a:spcBef>
                <a:spcPts val="360"/>
              </a:spcBef>
              <a:spcAft>
                <a:spcPts val="0"/>
              </a:spcAft>
              <a:buSzPts val="1800"/>
              <a:buChar char="›"/>
              <a:defRPr/>
            </a:lvl8pPr>
            <a:lvl9pPr indent="-342900" lvl="8" marL="4114800" rtl="0" algn="l">
              <a:spcBef>
                <a:spcPts val="360"/>
              </a:spcBef>
              <a:spcAft>
                <a:spcPts val="0"/>
              </a:spcAft>
              <a:buSzPts val="1800"/>
              <a:buChar char="›"/>
              <a:defRPr/>
            </a:lvl9pPr>
          </a:lstStyle>
          <a:p/>
        </p:txBody>
      </p:sp>
      <p:sp>
        <p:nvSpPr>
          <p:cNvPr id="76" name="Google Shape;76;p18"/>
          <p:cNvSpPr txBox="1"/>
          <p:nvPr>
            <p:ph idx="3" type="body"/>
          </p:nvPr>
        </p:nvSpPr>
        <p:spPr>
          <a:xfrm>
            <a:off x="6197600" y="1804989"/>
            <a:ext cx="5467500" cy="2065200"/>
          </a:xfrm>
          <a:prstGeom prst="rect">
            <a:avLst/>
          </a:prstGeom>
          <a:noFill/>
          <a:ln>
            <a:noFill/>
          </a:ln>
        </p:spPr>
        <p:txBody>
          <a:bodyPr anchorCtr="0" anchor="t" bIns="0" lIns="72000" spcFirstLastPara="1" rIns="72000" wrap="square" tIns="0">
            <a:noAutofit/>
          </a:bodyPr>
          <a:lstStyle>
            <a:lvl1pPr indent="-342900" lvl="0" marL="457200" rtl="0" algn="l">
              <a:spcBef>
                <a:spcPts val="360"/>
              </a:spcBef>
              <a:spcAft>
                <a:spcPts val="0"/>
              </a:spcAft>
              <a:buSzPts val="1800"/>
              <a:buChar char="›"/>
              <a:defRPr/>
            </a:lvl1pPr>
            <a:lvl2pPr indent="-342900" lvl="1" marL="914400" rtl="0" algn="l">
              <a:spcBef>
                <a:spcPts val="360"/>
              </a:spcBef>
              <a:spcAft>
                <a:spcPts val="0"/>
              </a:spcAft>
              <a:buSzPts val="1800"/>
              <a:buChar char="–"/>
              <a:defRPr/>
            </a:lvl2pPr>
            <a:lvl3pPr indent="-342900" lvl="2" marL="1371600" rtl="0" algn="l">
              <a:spcBef>
                <a:spcPts val="360"/>
              </a:spcBef>
              <a:spcAft>
                <a:spcPts val="0"/>
              </a:spcAft>
              <a:buSzPts val="1800"/>
              <a:buChar char="›"/>
              <a:defRPr/>
            </a:lvl3pPr>
            <a:lvl4pPr indent="-342900" lvl="3" marL="1828800" rtl="0" algn="l">
              <a:spcBef>
                <a:spcPts val="360"/>
              </a:spcBef>
              <a:spcAft>
                <a:spcPts val="0"/>
              </a:spcAft>
              <a:buSzPts val="1800"/>
              <a:buChar char="-"/>
              <a:defRPr/>
            </a:lvl4pPr>
            <a:lvl5pPr indent="-342900" lvl="4" marL="2286000" rtl="0" algn="l">
              <a:spcBef>
                <a:spcPts val="360"/>
              </a:spcBef>
              <a:spcAft>
                <a:spcPts val="0"/>
              </a:spcAft>
              <a:buSzPts val="1800"/>
              <a:buChar char="›"/>
              <a:defRPr/>
            </a:lvl5pPr>
            <a:lvl6pPr indent="-342900" lvl="5" marL="2743200" rtl="0" algn="l">
              <a:spcBef>
                <a:spcPts val="360"/>
              </a:spcBef>
              <a:spcAft>
                <a:spcPts val="0"/>
              </a:spcAft>
              <a:buSzPts val="1800"/>
              <a:buChar char="›"/>
              <a:defRPr/>
            </a:lvl6pPr>
            <a:lvl7pPr indent="-342900" lvl="6" marL="3200400" rtl="0" algn="l">
              <a:spcBef>
                <a:spcPts val="360"/>
              </a:spcBef>
              <a:spcAft>
                <a:spcPts val="0"/>
              </a:spcAft>
              <a:buSzPts val="1800"/>
              <a:buChar char="›"/>
              <a:defRPr/>
            </a:lvl7pPr>
            <a:lvl8pPr indent="-342900" lvl="7" marL="3657600" rtl="0" algn="l">
              <a:spcBef>
                <a:spcPts val="360"/>
              </a:spcBef>
              <a:spcAft>
                <a:spcPts val="0"/>
              </a:spcAft>
              <a:buSzPts val="1800"/>
              <a:buChar char="›"/>
              <a:defRPr/>
            </a:lvl8pPr>
            <a:lvl9pPr indent="-342900" lvl="8" marL="4114800" rtl="0" algn="l">
              <a:spcBef>
                <a:spcPts val="360"/>
              </a:spcBef>
              <a:spcAft>
                <a:spcPts val="0"/>
              </a:spcAft>
              <a:buSzPts val="1800"/>
              <a:buChar char="›"/>
              <a:defRPr/>
            </a:lvl9pPr>
          </a:lstStyle>
          <a:p/>
        </p:txBody>
      </p:sp>
      <p:sp>
        <p:nvSpPr>
          <p:cNvPr id="77" name="Google Shape;77;p18"/>
          <p:cNvSpPr txBox="1"/>
          <p:nvPr>
            <p:ph idx="4" type="body"/>
          </p:nvPr>
        </p:nvSpPr>
        <p:spPr>
          <a:xfrm>
            <a:off x="529167" y="1804989"/>
            <a:ext cx="5465100" cy="2065200"/>
          </a:xfrm>
          <a:prstGeom prst="rect">
            <a:avLst/>
          </a:prstGeom>
          <a:noFill/>
          <a:ln>
            <a:noFill/>
          </a:ln>
        </p:spPr>
        <p:txBody>
          <a:bodyPr anchorCtr="0" anchor="t" bIns="0" lIns="72000" spcFirstLastPara="1" rIns="72000" wrap="square" tIns="0">
            <a:noAutofit/>
          </a:bodyPr>
          <a:lstStyle>
            <a:lvl1pPr indent="-342900" lvl="0" marL="457200" rtl="0" algn="l">
              <a:spcBef>
                <a:spcPts val="360"/>
              </a:spcBef>
              <a:spcAft>
                <a:spcPts val="0"/>
              </a:spcAft>
              <a:buSzPts val="1800"/>
              <a:buChar char="›"/>
              <a:defRPr/>
            </a:lvl1pPr>
            <a:lvl2pPr indent="-342900" lvl="1" marL="914400" rtl="0" algn="l">
              <a:spcBef>
                <a:spcPts val="360"/>
              </a:spcBef>
              <a:spcAft>
                <a:spcPts val="0"/>
              </a:spcAft>
              <a:buSzPts val="1800"/>
              <a:buChar char="–"/>
              <a:defRPr/>
            </a:lvl2pPr>
            <a:lvl3pPr indent="-342900" lvl="2" marL="1371600" rtl="0" algn="l">
              <a:spcBef>
                <a:spcPts val="360"/>
              </a:spcBef>
              <a:spcAft>
                <a:spcPts val="0"/>
              </a:spcAft>
              <a:buSzPts val="1800"/>
              <a:buChar char="›"/>
              <a:defRPr/>
            </a:lvl3pPr>
            <a:lvl4pPr indent="-342900" lvl="3" marL="1828800" rtl="0" algn="l">
              <a:spcBef>
                <a:spcPts val="360"/>
              </a:spcBef>
              <a:spcAft>
                <a:spcPts val="0"/>
              </a:spcAft>
              <a:buSzPts val="1800"/>
              <a:buChar char="-"/>
              <a:defRPr/>
            </a:lvl4pPr>
            <a:lvl5pPr indent="-342900" lvl="4" marL="2286000" rtl="0" algn="l">
              <a:spcBef>
                <a:spcPts val="360"/>
              </a:spcBef>
              <a:spcAft>
                <a:spcPts val="0"/>
              </a:spcAft>
              <a:buSzPts val="1800"/>
              <a:buChar char="›"/>
              <a:defRPr/>
            </a:lvl5pPr>
            <a:lvl6pPr indent="-342900" lvl="5" marL="2743200" rtl="0" algn="l">
              <a:spcBef>
                <a:spcPts val="360"/>
              </a:spcBef>
              <a:spcAft>
                <a:spcPts val="0"/>
              </a:spcAft>
              <a:buSzPts val="1800"/>
              <a:buChar char="›"/>
              <a:defRPr/>
            </a:lvl6pPr>
            <a:lvl7pPr indent="-342900" lvl="6" marL="3200400" rtl="0" algn="l">
              <a:spcBef>
                <a:spcPts val="360"/>
              </a:spcBef>
              <a:spcAft>
                <a:spcPts val="0"/>
              </a:spcAft>
              <a:buSzPts val="1800"/>
              <a:buChar char="›"/>
              <a:defRPr/>
            </a:lvl7pPr>
            <a:lvl8pPr indent="-342900" lvl="7" marL="3657600" rtl="0" algn="l">
              <a:spcBef>
                <a:spcPts val="360"/>
              </a:spcBef>
              <a:spcAft>
                <a:spcPts val="0"/>
              </a:spcAft>
              <a:buSzPts val="1800"/>
              <a:buChar char="›"/>
              <a:defRPr/>
            </a:lvl8pPr>
            <a:lvl9pPr indent="-342900" lvl="8" marL="4114800" rtl="0" algn="l">
              <a:spcBef>
                <a:spcPts val="360"/>
              </a:spcBef>
              <a:spcAft>
                <a:spcPts val="0"/>
              </a:spcAft>
              <a:buSzPts val="1800"/>
              <a:buChar char="›"/>
              <a:defRPr/>
            </a:lvl9pPr>
          </a:lstStyle>
          <a:p/>
        </p:txBody>
      </p:sp>
      <p:sp>
        <p:nvSpPr>
          <p:cNvPr id="78" name="Google Shape;78;p18"/>
          <p:cNvSpPr txBox="1"/>
          <p:nvPr>
            <p:ph type="title"/>
          </p:nvPr>
        </p:nvSpPr>
        <p:spPr>
          <a:xfrm>
            <a:off x="524935" y="239714"/>
            <a:ext cx="9992700" cy="1085400"/>
          </a:xfrm>
          <a:prstGeom prst="rect">
            <a:avLst/>
          </a:prstGeom>
          <a:noFill/>
          <a:ln>
            <a:noFill/>
          </a:ln>
        </p:spPr>
        <p:txBody>
          <a:bodyPr anchorCtr="0" anchor="ctr" bIns="0" lIns="72000" spcFirstLastPara="1" rIns="72000" wrap="square" tIns="0">
            <a:noAutofit/>
          </a:bodyPr>
          <a:lstStyle>
            <a:lvl1pPr lvl="0" rtl="0" algn="l">
              <a:lnSpc>
                <a:spcPct val="75000"/>
              </a:lnSpc>
              <a:spcBef>
                <a:spcPts val="0"/>
              </a:spcBef>
              <a:spcAft>
                <a:spcPts val="0"/>
              </a:spcAft>
              <a:buSzPts val="1400"/>
              <a:buNone/>
              <a:defRPr/>
            </a:lvl1pPr>
            <a:lvl2pPr lvl="1" rtl="0" algn="l">
              <a:lnSpc>
                <a:spcPct val="75000"/>
              </a:lnSpc>
              <a:spcBef>
                <a:spcPts val="0"/>
              </a:spcBef>
              <a:spcAft>
                <a:spcPts val="0"/>
              </a:spcAft>
              <a:buSzPts val="1400"/>
              <a:buNone/>
              <a:defRPr/>
            </a:lvl2pPr>
            <a:lvl3pPr lvl="2" rtl="0" algn="l">
              <a:lnSpc>
                <a:spcPct val="75000"/>
              </a:lnSpc>
              <a:spcBef>
                <a:spcPts val="0"/>
              </a:spcBef>
              <a:spcAft>
                <a:spcPts val="0"/>
              </a:spcAft>
              <a:buSzPts val="1400"/>
              <a:buNone/>
              <a:defRPr/>
            </a:lvl3pPr>
            <a:lvl4pPr lvl="3" rtl="0" algn="l">
              <a:lnSpc>
                <a:spcPct val="75000"/>
              </a:lnSpc>
              <a:spcBef>
                <a:spcPts val="0"/>
              </a:spcBef>
              <a:spcAft>
                <a:spcPts val="0"/>
              </a:spcAft>
              <a:buSzPts val="1400"/>
              <a:buNone/>
              <a:defRPr/>
            </a:lvl4pPr>
            <a:lvl5pPr lvl="4" rtl="0" algn="l">
              <a:lnSpc>
                <a:spcPct val="75000"/>
              </a:lnSpc>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9" name="Shape 79"/>
        <p:cNvGrpSpPr/>
        <p:nvPr/>
      </p:nvGrpSpPr>
      <p:grpSpPr>
        <a:xfrm>
          <a:off x="0" y="0"/>
          <a:ext cx="0" cy="0"/>
          <a:chOff x="0" y="0"/>
          <a:chExt cx="0" cy="0"/>
        </a:xfrm>
      </p:grpSpPr>
      <p:sp>
        <p:nvSpPr>
          <p:cNvPr id="80" name="Google Shape;80;p19"/>
          <p:cNvSpPr txBox="1"/>
          <p:nvPr>
            <p:ph type="title"/>
          </p:nvPr>
        </p:nvSpPr>
        <p:spPr>
          <a:xfrm>
            <a:off x="524935" y="239714"/>
            <a:ext cx="9992700" cy="1085400"/>
          </a:xfrm>
          <a:prstGeom prst="rect">
            <a:avLst/>
          </a:prstGeom>
          <a:noFill/>
          <a:ln>
            <a:noFill/>
          </a:ln>
        </p:spPr>
        <p:txBody>
          <a:bodyPr anchorCtr="0" anchor="ctr" bIns="0" lIns="72000" spcFirstLastPara="1" rIns="72000" wrap="square" tIns="0">
            <a:noAutofit/>
          </a:bodyPr>
          <a:lstStyle>
            <a:lvl1pPr lvl="0" rtl="0" algn="l">
              <a:lnSpc>
                <a:spcPct val="75000"/>
              </a:lnSpc>
              <a:spcBef>
                <a:spcPts val="0"/>
              </a:spcBef>
              <a:spcAft>
                <a:spcPts val="0"/>
              </a:spcAft>
              <a:buSzPts val="1400"/>
              <a:buNone/>
              <a:defRPr/>
            </a:lvl1pPr>
            <a:lvl2pPr lvl="1" rtl="0" algn="l">
              <a:lnSpc>
                <a:spcPct val="75000"/>
              </a:lnSpc>
              <a:spcBef>
                <a:spcPts val="0"/>
              </a:spcBef>
              <a:spcAft>
                <a:spcPts val="0"/>
              </a:spcAft>
              <a:buSzPts val="1400"/>
              <a:buNone/>
              <a:defRPr/>
            </a:lvl2pPr>
            <a:lvl3pPr lvl="2" rtl="0" algn="l">
              <a:lnSpc>
                <a:spcPct val="75000"/>
              </a:lnSpc>
              <a:spcBef>
                <a:spcPts val="0"/>
              </a:spcBef>
              <a:spcAft>
                <a:spcPts val="0"/>
              </a:spcAft>
              <a:buSzPts val="1400"/>
              <a:buNone/>
              <a:defRPr/>
            </a:lvl3pPr>
            <a:lvl4pPr lvl="3" rtl="0" algn="l">
              <a:lnSpc>
                <a:spcPct val="75000"/>
              </a:lnSpc>
              <a:spcBef>
                <a:spcPts val="0"/>
              </a:spcBef>
              <a:spcAft>
                <a:spcPts val="0"/>
              </a:spcAft>
              <a:buSzPts val="1400"/>
              <a:buNone/>
              <a:defRPr/>
            </a:lvl4pPr>
            <a:lvl5pPr lvl="4" rtl="0" algn="l">
              <a:lnSpc>
                <a:spcPct val="75000"/>
              </a:lnSpc>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1" name="Shape 81"/>
        <p:cNvGrpSpPr/>
        <p:nvPr/>
      </p:nvGrpSpPr>
      <p:grpSpPr>
        <a:xfrm>
          <a:off x="0" y="0"/>
          <a:ext cx="0" cy="0"/>
          <a:chOff x="0" y="0"/>
          <a:chExt cx="0" cy="0"/>
        </a:xfrm>
      </p:grpSpPr>
      <p:sp>
        <p:nvSpPr>
          <p:cNvPr id="82" name="Google Shape;82;p20"/>
          <p:cNvSpPr/>
          <p:nvPr/>
        </p:nvSpPr>
        <p:spPr>
          <a:xfrm>
            <a:off x="0" y="6727600"/>
            <a:ext cx="12192000" cy="130500"/>
          </a:xfrm>
          <a:prstGeom prst="rect">
            <a:avLst/>
          </a:prstGeom>
          <a:solidFill>
            <a:schemeClr val="dk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83" name="Google Shape;83;p20"/>
          <p:cNvSpPr txBox="1"/>
          <p:nvPr>
            <p:ph type="title"/>
          </p:nvPr>
        </p:nvSpPr>
        <p:spPr>
          <a:xfrm>
            <a:off x="415600" y="521800"/>
            <a:ext cx="11360700" cy="834900"/>
          </a:xfrm>
          <a:prstGeom prst="rect">
            <a:avLst/>
          </a:prstGeom>
          <a:noFill/>
          <a:ln>
            <a:noFill/>
          </a:ln>
        </p:spPr>
        <p:txBody>
          <a:bodyPr anchorCtr="0" anchor="t" bIns="121900" lIns="121900" spcFirstLastPara="1" rIns="121900" wrap="square" tIns="121900">
            <a:noAutofit/>
          </a:bodyPr>
          <a:lstStyle>
            <a:lvl1pPr lvl="0" rtl="0" algn="l">
              <a:lnSpc>
                <a:spcPct val="100000"/>
              </a:lnSpc>
              <a:spcBef>
                <a:spcPts val="0"/>
              </a:spcBef>
              <a:spcAft>
                <a:spcPts val="0"/>
              </a:spcAft>
              <a:buSzPts val="4300"/>
              <a:buNone/>
              <a:defRPr/>
            </a:lvl1pPr>
            <a:lvl2pPr lvl="1" rtl="0" algn="l">
              <a:lnSpc>
                <a:spcPct val="100000"/>
              </a:lnSpc>
              <a:spcBef>
                <a:spcPts val="0"/>
              </a:spcBef>
              <a:spcAft>
                <a:spcPts val="0"/>
              </a:spcAft>
              <a:buSzPts val="4300"/>
              <a:buNone/>
              <a:defRPr/>
            </a:lvl2pPr>
            <a:lvl3pPr lvl="2" rtl="0" algn="l">
              <a:lnSpc>
                <a:spcPct val="100000"/>
              </a:lnSpc>
              <a:spcBef>
                <a:spcPts val="0"/>
              </a:spcBef>
              <a:spcAft>
                <a:spcPts val="0"/>
              </a:spcAft>
              <a:buSzPts val="4300"/>
              <a:buNone/>
              <a:defRPr/>
            </a:lvl3pPr>
            <a:lvl4pPr lvl="3" rtl="0" algn="l">
              <a:lnSpc>
                <a:spcPct val="100000"/>
              </a:lnSpc>
              <a:spcBef>
                <a:spcPts val="0"/>
              </a:spcBef>
              <a:spcAft>
                <a:spcPts val="0"/>
              </a:spcAft>
              <a:buSzPts val="4300"/>
              <a:buNone/>
              <a:defRPr/>
            </a:lvl4pPr>
            <a:lvl5pPr lvl="4" rtl="0" algn="l">
              <a:lnSpc>
                <a:spcPct val="100000"/>
              </a:lnSpc>
              <a:spcBef>
                <a:spcPts val="0"/>
              </a:spcBef>
              <a:spcAft>
                <a:spcPts val="0"/>
              </a:spcAft>
              <a:buSzPts val="4300"/>
              <a:buNone/>
              <a:defRPr/>
            </a:lvl5pPr>
            <a:lvl6pPr lvl="5" rtl="0" algn="l">
              <a:lnSpc>
                <a:spcPct val="100000"/>
              </a:lnSpc>
              <a:spcBef>
                <a:spcPts val="0"/>
              </a:spcBef>
              <a:spcAft>
                <a:spcPts val="0"/>
              </a:spcAft>
              <a:buSzPts val="4300"/>
              <a:buNone/>
              <a:defRPr/>
            </a:lvl6pPr>
            <a:lvl7pPr lvl="6" rtl="0" algn="l">
              <a:lnSpc>
                <a:spcPct val="100000"/>
              </a:lnSpc>
              <a:spcBef>
                <a:spcPts val="0"/>
              </a:spcBef>
              <a:spcAft>
                <a:spcPts val="0"/>
              </a:spcAft>
              <a:buSzPts val="4300"/>
              <a:buNone/>
              <a:defRPr/>
            </a:lvl7pPr>
            <a:lvl8pPr lvl="7" rtl="0" algn="l">
              <a:lnSpc>
                <a:spcPct val="100000"/>
              </a:lnSpc>
              <a:spcBef>
                <a:spcPts val="0"/>
              </a:spcBef>
              <a:spcAft>
                <a:spcPts val="0"/>
              </a:spcAft>
              <a:buSzPts val="4300"/>
              <a:buNone/>
              <a:defRPr/>
            </a:lvl8pPr>
            <a:lvl9pPr lvl="8" rtl="0" algn="l">
              <a:lnSpc>
                <a:spcPct val="100000"/>
              </a:lnSpc>
              <a:spcBef>
                <a:spcPts val="0"/>
              </a:spcBef>
              <a:spcAft>
                <a:spcPts val="0"/>
              </a:spcAft>
              <a:buSzPts val="4300"/>
              <a:buNone/>
              <a:defRPr/>
            </a:lvl9pPr>
          </a:lstStyle>
          <a:p/>
        </p:txBody>
      </p:sp>
      <p:sp>
        <p:nvSpPr>
          <p:cNvPr id="84" name="Google Shape;84;p20"/>
          <p:cNvSpPr txBox="1"/>
          <p:nvPr>
            <p:ph idx="1" type="body"/>
          </p:nvPr>
        </p:nvSpPr>
        <p:spPr>
          <a:xfrm>
            <a:off x="415600" y="1536633"/>
            <a:ext cx="11360700" cy="4555200"/>
          </a:xfrm>
          <a:prstGeom prst="rect">
            <a:avLst/>
          </a:prstGeom>
          <a:noFill/>
          <a:ln>
            <a:noFill/>
          </a:ln>
        </p:spPr>
        <p:txBody>
          <a:bodyPr anchorCtr="0" anchor="t" bIns="121900" lIns="121900" spcFirstLastPara="1" rIns="121900" wrap="square" tIns="121900">
            <a:noAutofit/>
          </a:bodyPr>
          <a:lstStyle>
            <a:lvl1pPr indent="-381000" lvl="0" marL="457200" rtl="0" algn="l">
              <a:lnSpc>
                <a:spcPct val="115000"/>
              </a:lnSpc>
              <a:spcBef>
                <a:spcPts val="0"/>
              </a:spcBef>
              <a:spcAft>
                <a:spcPts val="0"/>
              </a:spcAft>
              <a:buSzPts val="2400"/>
              <a:buChar char="●"/>
              <a:defRPr/>
            </a:lvl1pPr>
            <a:lvl2pPr indent="-349250" lvl="1" marL="914400" rtl="0" algn="l">
              <a:lnSpc>
                <a:spcPct val="115000"/>
              </a:lnSpc>
              <a:spcBef>
                <a:spcPts val="2100"/>
              </a:spcBef>
              <a:spcAft>
                <a:spcPts val="0"/>
              </a:spcAft>
              <a:buSzPts val="1900"/>
              <a:buChar char="○"/>
              <a:defRPr/>
            </a:lvl2pPr>
            <a:lvl3pPr indent="-349250" lvl="2" marL="1371600" rtl="0" algn="l">
              <a:lnSpc>
                <a:spcPct val="115000"/>
              </a:lnSpc>
              <a:spcBef>
                <a:spcPts val="2100"/>
              </a:spcBef>
              <a:spcAft>
                <a:spcPts val="0"/>
              </a:spcAft>
              <a:buSzPts val="1900"/>
              <a:buChar char="■"/>
              <a:defRPr/>
            </a:lvl3pPr>
            <a:lvl4pPr indent="-349250" lvl="3" marL="1828800" rtl="0" algn="l">
              <a:lnSpc>
                <a:spcPct val="115000"/>
              </a:lnSpc>
              <a:spcBef>
                <a:spcPts val="2100"/>
              </a:spcBef>
              <a:spcAft>
                <a:spcPts val="0"/>
              </a:spcAft>
              <a:buSzPts val="1900"/>
              <a:buChar char="●"/>
              <a:defRPr/>
            </a:lvl4pPr>
            <a:lvl5pPr indent="-349250" lvl="4" marL="2286000" rtl="0" algn="l">
              <a:lnSpc>
                <a:spcPct val="115000"/>
              </a:lnSpc>
              <a:spcBef>
                <a:spcPts val="2100"/>
              </a:spcBef>
              <a:spcAft>
                <a:spcPts val="0"/>
              </a:spcAft>
              <a:buSzPts val="1900"/>
              <a:buChar char="○"/>
              <a:defRPr/>
            </a:lvl5pPr>
            <a:lvl6pPr indent="-349250" lvl="5" marL="2743200" rtl="0" algn="l">
              <a:lnSpc>
                <a:spcPct val="115000"/>
              </a:lnSpc>
              <a:spcBef>
                <a:spcPts val="2100"/>
              </a:spcBef>
              <a:spcAft>
                <a:spcPts val="0"/>
              </a:spcAft>
              <a:buSzPts val="1900"/>
              <a:buChar char="■"/>
              <a:defRPr/>
            </a:lvl6pPr>
            <a:lvl7pPr indent="-349250" lvl="6" marL="3200400" rtl="0" algn="l">
              <a:lnSpc>
                <a:spcPct val="115000"/>
              </a:lnSpc>
              <a:spcBef>
                <a:spcPts val="2100"/>
              </a:spcBef>
              <a:spcAft>
                <a:spcPts val="0"/>
              </a:spcAft>
              <a:buSzPts val="1900"/>
              <a:buChar char="●"/>
              <a:defRPr/>
            </a:lvl7pPr>
            <a:lvl8pPr indent="-349250" lvl="7" marL="3657600" rtl="0" algn="l">
              <a:lnSpc>
                <a:spcPct val="115000"/>
              </a:lnSpc>
              <a:spcBef>
                <a:spcPts val="2100"/>
              </a:spcBef>
              <a:spcAft>
                <a:spcPts val="0"/>
              </a:spcAft>
              <a:buSzPts val="1900"/>
              <a:buChar char="○"/>
              <a:defRPr/>
            </a:lvl8pPr>
            <a:lvl9pPr indent="-349250" lvl="8" marL="4114800" rtl="0" algn="l">
              <a:lnSpc>
                <a:spcPct val="115000"/>
              </a:lnSpc>
              <a:spcBef>
                <a:spcPts val="2100"/>
              </a:spcBef>
              <a:spcAft>
                <a:spcPts val="2100"/>
              </a:spcAft>
              <a:buSzPts val="1900"/>
              <a:buChar char="■"/>
              <a:defRPr/>
            </a:lvl9pPr>
          </a:lstStyle>
          <a:p/>
        </p:txBody>
      </p:sp>
      <p:sp>
        <p:nvSpPr>
          <p:cNvPr id="85" name="Google Shape;85;p20"/>
          <p:cNvSpPr txBox="1"/>
          <p:nvPr>
            <p:ph idx="12" type="sldNum"/>
          </p:nvPr>
        </p:nvSpPr>
        <p:spPr>
          <a:xfrm>
            <a:off x="11320333" y="6241345"/>
            <a:ext cx="731700" cy="524700"/>
          </a:xfrm>
          <a:prstGeom prst="rect">
            <a:avLst/>
          </a:prstGeom>
          <a:noFill/>
          <a:ln>
            <a:noFill/>
          </a:ln>
        </p:spPr>
        <p:txBody>
          <a:bodyPr anchorCtr="0" anchor="ctr" bIns="121900" lIns="121900" spcFirstLastPara="1" rIns="121900" wrap="square" tIns="121900">
            <a:no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8" name="Shape 18"/>
        <p:cNvGrpSpPr/>
        <p:nvPr/>
      </p:nvGrpSpPr>
      <p:grpSpPr>
        <a:xfrm>
          <a:off x="0" y="0"/>
          <a:ext cx="0" cy="0"/>
          <a:chOff x="0" y="0"/>
          <a:chExt cx="0" cy="0"/>
        </a:xfrm>
      </p:grpSpPr>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86" name="Shape 86"/>
        <p:cNvGrpSpPr/>
        <p:nvPr/>
      </p:nvGrpSpPr>
      <p:grpSpPr>
        <a:xfrm>
          <a:off x="0" y="0"/>
          <a:ext cx="0" cy="0"/>
          <a:chOff x="0" y="0"/>
          <a:chExt cx="0" cy="0"/>
        </a:xfrm>
      </p:grpSpPr>
      <p:sp>
        <p:nvSpPr>
          <p:cNvPr id="87" name="Google Shape;87;p21"/>
          <p:cNvSpPr txBox="1"/>
          <p:nvPr>
            <p:ph type="title"/>
          </p:nvPr>
        </p:nvSpPr>
        <p:spPr>
          <a:xfrm>
            <a:off x="415600" y="521800"/>
            <a:ext cx="11360700" cy="834900"/>
          </a:xfrm>
          <a:prstGeom prst="rect">
            <a:avLst/>
          </a:prstGeom>
          <a:noFill/>
          <a:ln>
            <a:noFill/>
          </a:ln>
        </p:spPr>
        <p:txBody>
          <a:bodyPr anchorCtr="0" anchor="t" bIns="121900" lIns="121900" spcFirstLastPara="1" rIns="121900" wrap="square" tIns="121900">
            <a:noAutofit/>
          </a:bodyPr>
          <a:lstStyle>
            <a:lvl1pPr lvl="0" rtl="0" algn="l">
              <a:lnSpc>
                <a:spcPct val="100000"/>
              </a:lnSpc>
              <a:spcBef>
                <a:spcPts val="0"/>
              </a:spcBef>
              <a:spcAft>
                <a:spcPts val="0"/>
              </a:spcAft>
              <a:buSzPts val="4300"/>
              <a:buNone/>
              <a:defRPr/>
            </a:lvl1pPr>
            <a:lvl2pPr lvl="1" rtl="0" algn="l">
              <a:lnSpc>
                <a:spcPct val="100000"/>
              </a:lnSpc>
              <a:spcBef>
                <a:spcPts val="0"/>
              </a:spcBef>
              <a:spcAft>
                <a:spcPts val="0"/>
              </a:spcAft>
              <a:buSzPts val="4300"/>
              <a:buNone/>
              <a:defRPr/>
            </a:lvl2pPr>
            <a:lvl3pPr lvl="2" rtl="0" algn="l">
              <a:lnSpc>
                <a:spcPct val="100000"/>
              </a:lnSpc>
              <a:spcBef>
                <a:spcPts val="0"/>
              </a:spcBef>
              <a:spcAft>
                <a:spcPts val="0"/>
              </a:spcAft>
              <a:buSzPts val="4300"/>
              <a:buNone/>
              <a:defRPr/>
            </a:lvl3pPr>
            <a:lvl4pPr lvl="3" rtl="0" algn="l">
              <a:lnSpc>
                <a:spcPct val="100000"/>
              </a:lnSpc>
              <a:spcBef>
                <a:spcPts val="0"/>
              </a:spcBef>
              <a:spcAft>
                <a:spcPts val="0"/>
              </a:spcAft>
              <a:buSzPts val="4300"/>
              <a:buNone/>
              <a:defRPr/>
            </a:lvl4pPr>
            <a:lvl5pPr lvl="4" rtl="0" algn="l">
              <a:lnSpc>
                <a:spcPct val="100000"/>
              </a:lnSpc>
              <a:spcBef>
                <a:spcPts val="0"/>
              </a:spcBef>
              <a:spcAft>
                <a:spcPts val="0"/>
              </a:spcAft>
              <a:buSzPts val="4300"/>
              <a:buNone/>
              <a:defRPr/>
            </a:lvl5pPr>
            <a:lvl6pPr lvl="5" rtl="0" algn="l">
              <a:lnSpc>
                <a:spcPct val="100000"/>
              </a:lnSpc>
              <a:spcBef>
                <a:spcPts val="0"/>
              </a:spcBef>
              <a:spcAft>
                <a:spcPts val="0"/>
              </a:spcAft>
              <a:buSzPts val="4300"/>
              <a:buNone/>
              <a:defRPr/>
            </a:lvl6pPr>
            <a:lvl7pPr lvl="6" rtl="0" algn="l">
              <a:lnSpc>
                <a:spcPct val="100000"/>
              </a:lnSpc>
              <a:spcBef>
                <a:spcPts val="0"/>
              </a:spcBef>
              <a:spcAft>
                <a:spcPts val="0"/>
              </a:spcAft>
              <a:buSzPts val="4300"/>
              <a:buNone/>
              <a:defRPr/>
            </a:lvl7pPr>
            <a:lvl8pPr lvl="7" rtl="0" algn="l">
              <a:lnSpc>
                <a:spcPct val="100000"/>
              </a:lnSpc>
              <a:spcBef>
                <a:spcPts val="0"/>
              </a:spcBef>
              <a:spcAft>
                <a:spcPts val="0"/>
              </a:spcAft>
              <a:buSzPts val="4300"/>
              <a:buNone/>
              <a:defRPr/>
            </a:lvl8pPr>
            <a:lvl9pPr lvl="8" rtl="0" algn="l">
              <a:lnSpc>
                <a:spcPct val="100000"/>
              </a:lnSpc>
              <a:spcBef>
                <a:spcPts val="0"/>
              </a:spcBef>
              <a:spcAft>
                <a:spcPts val="0"/>
              </a:spcAft>
              <a:buSzPts val="4300"/>
              <a:buNone/>
              <a:defRPr/>
            </a:lvl9pPr>
          </a:lstStyle>
          <a:p/>
        </p:txBody>
      </p:sp>
      <p:sp>
        <p:nvSpPr>
          <p:cNvPr id="88" name="Google Shape;88;p21"/>
          <p:cNvSpPr txBox="1"/>
          <p:nvPr>
            <p:ph idx="1" type="body"/>
          </p:nvPr>
        </p:nvSpPr>
        <p:spPr>
          <a:xfrm>
            <a:off x="415600" y="1536633"/>
            <a:ext cx="5333100" cy="4555200"/>
          </a:xfrm>
          <a:prstGeom prst="rect">
            <a:avLst/>
          </a:prstGeom>
          <a:noFill/>
          <a:ln>
            <a:noFill/>
          </a:ln>
        </p:spPr>
        <p:txBody>
          <a:bodyPr anchorCtr="0" anchor="t" bIns="121900" lIns="121900" spcFirstLastPara="1" rIns="121900" wrap="square" tIns="121900">
            <a:noAutofit/>
          </a:bodyPr>
          <a:lstStyle>
            <a:lvl1pPr indent="-349250" lvl="0" marL="457200" rtl="0" algn="l">
              <a:lnSpc>
                <a:spcPct val="115000"/>
              </a:lnSpc>
              <a:spcBef>
                <a:spcPts val="0"/>
              </a:spcBef>
              <a:spcAft>
                <a:spcPts val="0"/>
              </a:spcAft>
              <a:buSzPts val="1900"/>
              <a:buChar char="●"/>
              <a:defRPr sz="1900"/>
            </a:lvl1pPr>
            <a:lvl2pPr indent="-330200" lvl="1" marL="914400" rtl="0" algn="l">
              <a:lnSpc>
                <a:spcPct val="115000"/>
              </a:lnSpc>
              <a:spcBef>
                <a:spcPts val="2100"/>
              </a:spcBef>
              <a:spcAft>
                <a:spcPts val="0"/>
              </a:spcAft>
              <a:buSzPts val="1600"/>
              <a:buChar char="○"/>
              <a:defRPr sz="1600"/>
            </a:lvl2pPr>
            <a:lvl3pPr indent="-330200" lvl="2" marL="1371600" rtl="0" algn="l">
              <a:lnSpc>
                <a:spcPct val="115000"/>
              </a:lnSpc>
              <a:spcBef>
                <a:spcPts val="2100"/>
              </a:spcBef>
              <a:spcAft>
                <a:spcPts val="0"/>
              </a:spcAft>
              <a:buSzPts val="1600"/>
              <a:buChar char="■"/>
              <a:defRPr sz="1600"/>
            </a:lvl3pPr>
            <a:lvl4pPr indent="-330200" lvl="3" marL="1828800" rtl="0" algn="l">
              <a:lnSpc>
                <a:spcPct val="115000"/>
              </a:lnSpc>
              <a:spcBef>
                <a:spcPts val="2100"/>
              </a:spcBef>
              <a:spcAft>
                <a:spcPts val="0"/>
              </a:spcAft>
              <a:buSzPts val="1600"/>
              <a:buChar char="●"/>
              <a:defRPr sz="1600"/>
            </a:lvl4pPr>
            <a:lvl5pPr indent="-330200" lvl="4" marL="2286000" rtl="0" algn="l">
              <a:lnSpc>
                <a:spcPct val="115000"/>
              </a:lnSpc>
              <a:spcBef>
                <a:spcPts val="2100"/>
              </a:spcBef>
              <a:spcAft>
                <a:spcPts val="0"/>
              </a:spcAft>
              <a:buSzPts val="1600"/>
              <a:buChar char="○"/>
              <a:defRPr sz="1600"/>
            </a:lvl5pPr>
            <a:lvl6pPr indent="-330200" lvl="5" marL="2743200" rtl="0" algn="l">
              <a:lnSpc>
                <a:spcPct val="115000"/>
              </a:lnSpc>
              <a:spcBef>
                <a:spcPts val="2100"/>
              </a:spcBef>
              <a:spcAft>
                <a:spcPts val="0"/>
              </a:spcAft>
              <a:buSzPts val="1600"/>
              <a:buChar char="■"/>
              <a:defRPr sz="1600"/>
            </a:lvl6pPr>
            <a:lvl7pPr indent="-330200" lvl="6" marL="3200400" rtl="0" algn="l">
              <a:lnSpc>
                <a:spcPct val="115000"/>
              </a:lnSpc>
              <a:spcBef>
                <a:spcPts val="2100"/>
              </a:spcBef>
              <a:spcAft>
                <a:spcPts val="0"/>
              </a:spcAft>
              <a:buSzPts val="1600"/>
              <a:buChar char="●"/>
              <a:defRPr sz="1600"/>
            </a:lvl7pPr>
            <a:lvl8pPr indent="-330200" lvl="7" marL="3657600" rtl="0" algn="l">
              <a:lnSpc>
                <a:spcPct val="115000"/>
              </a:lnSpc>
              <a:spcBef>
                <a:spcPts val="2100"/>
              </a:spcBef>
              <a:spcAft>
                <a:spcPts val="0"/>
              </a:spcAft>
              <a:buSzPts val="1600"/>
              <a:buChar char="○"/>
              <a:defRPr sz="1600"/>
            </a:lvl8pPr>
            <a:lvl9pPr indent="-330200" lvl="8" marL="4114800" rtl="0" algn="l">
              <a:lnSpc>
                <a:spcPct val="115000"/>
              </a:lnSpc>
              <a:spcBef>
                <a:spcPts val="2100"/>
              </a:spcBef>
              <a:spcAft>
                <a:spcPts val="2100"/>
              </a:spcAft>
              <a:buSzPts val="1600"/>
              <a:buChar char="■"/>
              <a:defRPr sz="1600"/>
            </a:lvl9pPr>
          </a:lstStyle>
          <a:p/>
        </p:txBody>
      </p:sp>
      <p:sp>
        <p:nvSpPr>
          <p:cNvPr id="89" name="Google Shape;89;p21"/>
          <p:cNvSpPr txBox="1"/>
          <p:nvPr>
            <p:ph idx="2" type="body"/>
          </p:nvPr>
        </p:nvSpPr>
        <p:spPr>
          <a:xfrm>
            <a:off x="6443200" y="1536633"/>
            <a:ext cx="5333100" cy="4555200"/>
          </a:xfrm>
          <a:prstGeom prst="rect">
            <a:avLst/>
          </a:prstGeom>
          <a:noFill/>
          <a:ln>
            <a:noFill/>
          </a:ln>
        </p:spPr>
        <p:txBody>
          <a:bodyPr anchorCtr="0" anchor="t" bIns="121900" lIns="121900" spcFirstLastPara="1" rIns="121900" wrap="square" tIns="121900">
            <a:noAutofit/>
          </a:bodyPr>
          <a:lstStyle>
            <a:lvl1pPr indent="-349250" lvl="0" marL="457200" rtl="0" algn="l">
              <a:lnSpc>
                <a:spcPct val="115000"/>
              </a:lnSpc>
              <a:spcBef>
                <a:spcPts val="0"/>
              </a:spcBef>
              <a:spcAft>
                <a:spcPts val="0"/>
              </a:spcAft>
              <a:buSzPts val="1900"/>
              <a:buChar char="●"/>
              <a:defRPr sz="1900"/>
            </a:lvl1pPr>
            <a:lvl2pPr indent="-330200" lvl="1" marL="914400" rtl="0" algn="l">
              <a:lnSpc>
                <a:spcPct val="115000"/>
              </a:lnSpc>
              <a:spcBef>
                <a:spcPts val="2100"/>
              </a:spcBef>
              <a:spcAft>
                <a:spcPts val="0"/>
              </a:spcAft>
              <a:buSzPts val="1600"/>
              <a:buChar char="○"/>
              <a:defRPr sz="1600"/>
            </a:lvl2pPr>
            <a:lvl3pPr indent="-330200" lvl="2" marL="1371600" rtl="0" algn="l">
              <a:lnSpc>
                <a:spcPct val="115000"/>
              </a:lnSpc>
              <a:spcBef>
                <a:spcPts val="2100"/>
              </a:spcBef>
              <a:spcAft>
                <a:spcPts val="0"/>
              </a:spcAft>
              <a:buSzPts val="1600"/>
              <a:buChar char="■"/>
              <a:defRPr sz="1600"/>
            </a:lvl3pPr>
            <a:lvl4pPr indent="-330200" lvl="3" marL="1828800" rtl="0" algn="l">
              <a:lnSpc>
                <a:spcPct val="115000"/>
              </a:lnSpc>
              <a:spcBef>
                <a:spcPts val="2100"/>
              </a:spcBef>
              <a:spcAft>
                <a:spcPts val="0"/>
              </a:spcAft>
              <a:buSzPts val="1600"/>
              <a:buChar char="●"/>
              <a:defRPr sz="1600"/>
            </a:lvl4pPr>
            <a:lvl5pPr indent="-330200" lvl="4" marL="2286000" rtl="0" algn="l">
              <a:lnSpc>
                <a:spcPct val="115000"/>
              </a:lnSpc>
              <a:spcBef>
                <a:spcPts val="2100"/>
              </a:spcBef>
              <a:spcAft>
                <a:spcPts val="0"/>
              </a:spcAft>
              <a:buSzPts val="1600"/>
              <a:buChar char="○"/>
              <a:defRPr sz="1600"/>
            </a:lvl5pPr>
            <a:lvl6pPr indent="-330200" lvl="5" marL="2743200" rtl="0" algn="l">
              <a:lnSpc>
                <a:spcPct val="115000"/>
              </a:lnSpc>
              <a:spcBef>
                <a:spcPts val="2100"/>
              </a:spcBef>
              <a:spcAft>
                <a:spcPts val="0"/>
              </a:spcAft>
              <a:buSzPts val="1600"/>
              <a:buChar char="■"/>
              <a:defRPr sz="1600"/>
            </a:lvl6pPr>
            <a:lvl7pPr indent="-330200" lvl="6" marL="3200400" rtl="0" algn="l">
              <a:lnSpc>
                <a:spcPct val="115000"/>
              </a:lnSpc>
              <a:spcBef>
                <a:spcPts val="2100"/>
              </a:spcBef>
              <a:spcAft>
                <a:spcPts val="0"/>
              </a:spcAft>
              <a:buSzPts val="1600"/>
              <a:buChar char="●"/>
              <a:defRPr sz="1600"/>
            </a:lvl7pPr>
            <a:lvl8pPr indent="-330200" lvl="7" marL="3657600" rtl="0" algn="l">
              <a:lnSpc>
                <a:spcPct val="115000"/>
              </a:lnSpc>
              <a:spcBef>
                <a:spcPts val="2100"/>
              </a:spcBef>
              <a:spcAft>
                <a:spcPts val="0"/>
              </a:spcAft>
              <a:buSzPts val="1600"/>
              <a:buChar char="○"/>
              <a:defRPr sz="1600"/>
            </a:lvl8pPr>
            <a:lvl9pPr indent="-330200" lvl="8" marL="4114800" rtl="0" algn="l">
              <a:lnSpc>
                <a:spcPct val="115000"/>
              </a:lnSpc>
              <a:spcBef>
                <a:spcPts val="2100"/>
              </a:spcBef>
              <a:spcAft>
                <a:spcPts val="2100"/>
              </a:spcAft>
              <a:buSzPts val="1600"/>
              <a:buChar char="■"/>
              <a:defRPr sz="1600"/>
            </a:lvl9pPr>
          </a:lstStyle>
          <a:p/>
        </p:txBody>
      </p:sp>
      <p:sp>
        <p:nvSpPr>
          <p:cNvPr id="90" name="Google Shape;90;p21"/>
          <p:cNvSpPr txBox="1"/>
          <p:nvPr>
            <p:ph idx="12" type="sldNum"/>
          </p:nvPr>
        </p:nvSpPr>
        <p:spPr>
          <a:xfrm>
            <a:off x="11320333" y="6241345"/>
            <a:ext cx="731700" cy="524700"/>
          </a:xfrm>
          <a:prstGeom prst="rect">
            <a:avLst/>
          </a:prstGeom>
          <a:noFill/>
          <a:ln>
            <a:noFill/>
          </a:ln>
        </p:spPr>
        <p:txBody>
          <a:bodyPr anchorCtr="0" anchor="ctr" bIns="121900" lIns="121900" spcFirstLastPara="1" rIns="121900" wrap="square" tIns="121900">
            <a:no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91" name="Shape 91"/>
        <p:cNvGrpSpPr/>
        <p:nvPr/>
      </p:nvGrpSpPr>
      <p:grpSpPr>
        <a:xfrm>
          <a:off x="0" y="0"/>
          <a:ext cx="0" cy="0"/>
          <a:chOff x="0" y="0"/>
          <a:chExt cx="0" cy="0"/>
        </a:xfrm>
      </p:grpSpPr>
      <p:sp>
        <p:nvSpPr>
          <p:cNvPr id="92" name="Google Shape;92;p22"/>
          <p:cNvSpPr txBox="1"/>
          <p:nvPr>
            <p:ph type="title"/>
          </p:nvPr>
        </p:nvSpPr>
        <p:spPr>
          <a:xfrm>
            <a:off x="679400" y="1898500"/>
            <a:ext cx="10833300" cy="2397600"/>
          </a:xfrm>
          <a:prstGeom prst="rect">
            <a:avLst/>
          </a:prstGeom>
          <a:noFill/>
          <a:ln>
            <a:noFill/>
          </a:ln>
        </p:spPr>
        <p:txBody>
          <a:bodyPr anchorCtr="0" anchor="ctr" bIns="121900" lIns="121900" spcFirstLastPara="1" rIns="121900" wrap="square" tIns="121900">
            <a:noAutofit/>
          </a:bodyPr>
          <a:lstStyle>
            <a:lvl1pPr lvl="0" rtl="0" algn="ctr">
              <a:lnSpc>
                <a:spcPct val="100000"/>
              </a:lnSpc>
              <a:spcBef>
                <a:spcPts val="0"/>
              </a:spcBef>
              <a:spcAft>
                <a:spcPts val="0"/>
              </a:spcAft>
              <a:buClr>
                <a:schemeClr val="lt1"/>
              </a:buClr>
              <a:buSzPts val="6400"/>
              <a:buFont typeface="Lato"/>
              <a:buNone/>
              <a:defRPr b="0" sz="6400">
                <a:solidFill>
                  <a:schemeClr val="lt1"/>
                </a:solidFill>
                <a:latin typeface="Lato"/>
                <a:ea typeface="Lato"/>
                <a:cs typeface="Lato"/>
                <a:sym typeface="Lato"/>
              </a:defRPr>
            </a:lvl1pPr>
            <a:lvl2pPr lvl="1" rtl="0" algn="ctr">
              <a:lnSpc>
                <a:spcPct val="100000"/>
              </a:lnSpc>
              <a:spcBef>
                <a:spcPts val="0"/>
              </a:spcBef>
              <a:spcAft>
                <a:spcPts val="0"/>
              </a:spcAft>
              <a:buClr>
                <a:schemeClr val="lt1"/>
              </a:buClr>
              <a:buSzPts val="6400"/>
              <a:buFont typeface="Lato"/>
              <a:buNone/>
              <a:defRPr b="0" sz="6400">
                <a:solidFill>
                  <a:schemeClr val="lt1"/>
                </a:solidFill>
                <a:latin typeface="Lato"/>
                <a:ea typeface="Lato"/>
                <a:cs typeface="Lato"/>
                <a:sym typeface="Lato"/>
              </a:defRPr>
            </a:lvl2pPr>
            <a:lvl3pPr lvl="2" rtl="0" algn="ctr">
              <a:lnSpc>
                <a:spcPct val="100000"/>
              </a:lnSpc>
              <a:spcBef>
                <a:spcPts val="0"/>
              </a:spcBef>
              <a:spcAft>
                <a:spcPts val="0"/>
              </a:spcAft>
              <a:buClr>
                <a:schemeClr val="lt1"/>
              </a:buClr>
              <a:buSzPts val="6400"/>
              <a:buFont typeface="Lato"/>
              <a:buNone/>
              <a:defRPr b="0" sz="6400">
                <a:solidFill>
                  <a:schemeClr val="lt1"/>
                </a:solidFill>
                <a:latin typeface="Lato"/>
                <a:ea typeface="Lato"/>
                <a:cs typeface="Lato"/>
                <a:sym typeface="Lato"/>
              </a:defRPr>
            </a:lvl3pPr>
            <a:lvl4pPr lvl="3" rtl="0" algn="ctr">
              <a:lnSpc>
                <a:spcPct val="100000"/>
              </a:lnSpc>
              <a:spcBef>
                <a:spcPts val="0"/>
              </a:spcBef>
              <a:spcAft>
                <a:spcPts val="0"/>
              </a:spcAft>
              <a:buClr>
                <a:schemeClr val="lt1"/>
              </a:buClr>
              <a:buSzPts val="6400"/>
              <a:buFont typeface="Lato"/>
              <a:buNone/>
              <a:defRPr b="0" sz="6400">
                <a:solidFill>
                  <a:schemeClr val="lt1"/>
                </a:solidFill>
                <a:latin typeface="Lato"/>
                <a:ea typeface="Lato"/>
                <a:cs typeface="Lato"/>
                <a:sym typeface="Lato"/>
              </a:defRPr>
            </a:lvl4pPr>
            <a:lvl5pPr lvl="4" rtl="0" algn="ctr">
              <a:lnSpc>
                <a:spcPct val="100000"/>
              </a:lnSpc>
              <a:spcBef>
                <a:spcPts val="0"/>
              </a:spcBef>
              <a:spcAft>
                <a:spcPts val="0"/>
              </a:spcAft>
              <a:buClr>
                <a:schemeClr val="lt1"/>
              </a:buClr>
              <a:buSzPts val="6400"/>
              <a:buFont typeface="Lato"/>
              <a:buNone/>
              <a:defRPr b="0" sz="6400">
                <a:solidFill>
                  <a:schemeClr val="lt1"/>
                </a:solidFill>
                <a:latin typeface="Lato"/>
                <a:ea typeface="Lato"/>
                <a:cs typeface="Lato"/>
                <a:sym typeface="Lato"/>
              </a:defRPr>
            </a:lvl5pPr>
            <a:lvl6pPr lvl="5" rtl="0" algn="ctr">
              <a:lnSpc>
                <a:spcPct val="100000"/>
              </a:lnSpc>
              <a:spcBef>
                <a:spcPts val="0"/>
              </a:spcBef>
              <a:spcAft>
                <a:spcPts val="0"/>
              </a:spcAft>
              <a:buClr>
                <a:schemeClr val="lt1"/>
              </a:buClr>
              <a:buSzPts val="6400"/>
              <a:buFont typeface="Lato"/>
              <a:buNone/>
              <a:defRPr b="0" sz="6400">
                <a:solidFill>
                  <a:schemeClr val="lt1"/>
                </a:solidFill>
                <a:latin typeface="Lato"/>
                <a:ea typeface="Lato"/>
                <a:cs typeface="Lato"/>
                <a:sym typeface="Lato"/>
              </a:defRPr>
            </a:lvl6pPr>
            <a:lvl7pPr lvl="6" rtl="0" algn="ctr">
              <a:lnSpc>
                <a:spcPct val="100000"/>
              </a:lnSpc>
              <a:spcBef>
                <a:spcPts val="0"/>
              </a:spcBef>
              <a:spcAft>
                <a:spcPts val="0"/>
              </a:spcAft>
              <a:buClr>
                <a:schemeClr val="lt1"/>
              </a:buClr>
              <a:buSzPts val="6400"/>
              <a:buFont typeface="Lato"/>
              <a:buNone/>
              <a:defRPr b="0" sz="6400">
                <a:solidFill>
                  <a:schemeClr val="lt1"/>
                </a:solidFill>
                <a:latin typeface="Lato"/>
                <a:ea typeface="Lato"/>
                <a:cs typeface="Lato"/>
                <a:sym typeface="Lato"/>
              </a:defRPr>
            </a:lvl7pPr>
            <a:lvl8pPr lvl="7" rtl="0" algn="ctr">
              <a:lnSpc>
                <a:spcPct val="100000"/>
              </a:lnSpc>
              <a:spcBef>
                <a:spcPts val="0"/>
              </a:spcBef>
              <a:spcAft>
                <a:spcPts val="0"/>
              </a:spcAft>
              <a:buClr>
                <a:schemeClr val="lt1"/>
              </a:buClr>
              <a:buSzPts val="6400"/>
              <a:buFont typeface="Lato"/>
              <a:buNone/>
              <a:defRPr b="0" sz="6400">
                <a:solidFill>
                  <a:schemeClr val="lt1"/>
                </a:solidFill>
                <a:latin typeface="Lato"/>
                <a:ea typeface="Lato"/>
                <a:cs typeface="Lato"/>
                <a:sym typeface="Lato"/>
              </a:defRPr>
            </a:lvl8pPr>
            <a:lvl9pPr lvl="8" rtl="0" algn="ctr">
              <a:lnSpc>
                <a:spcPct val="100000"/>
              </a:lnSpc>
              <a:spcBef>
                <a:spcPts val="0"/>
              </a:spcBef>
              <a:spcAft>
                <a:spcPts val="0"/>
              </a:spcAft>
              <a:buClr>
                <a:schemeClr val="lt1"/>
              </a:buClr>
              <a:buSzPts val="6400"/>
              <a:buFont typeface="Lato"/>
              <a:buNone/>
              <a:defRPr b="0" sz="6400">
                <a:solidFill>
                  <a:schemeClr val="lt1"/>
                </a:solidFill>
                <a:latin typeface="Lato"/>
                <a:ea typeface="Lato"/>
                <a:cs typeface="Lato"/>
                <a:sym typeface="Lato"/>
              </a:defRPr>
            </a:lvl9pPr>
          </a:lstStyle>
          <a:p/>
        </p:txBody>
      </p:sp>
      <p:sp>
        <p:nvSpPr>
          <p:cNvPr id="93" name="Google Shape;93;p22"/>
          <p:cNvSpPr txBox="1"/>
          <p:nvPr>
            <p:ph idx="12" type="sldNum"/>
          </p:nvPr>
        </p:nvSpPr>
        <p:spPr>
          <a:xfrm>
            <a:off x="11320333" y="6241345"/>
            <a:ext cx="731700" cy="524700"/>
          </a:xfrm>
          <a:prstGeom prst="rect">
            <a:avLst/>
          </a:prstGeom>
          <a:noFill/>
          <a:ln>
            <a:noFill/>
          </a:ln>
        </p:spPr>
        <p:txBody>
          <a:bodyPr anchorCtr="0" anchor="ctr" bIns="121900" lIns="121900" spcFirstLastPara="1" rIns="121900" wrap="square" tIns="121900">
            <a:no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00" name="Shape 100"/>
        <p:cNvGrpSpPr/>
        <p:nvPr/>
      </p:nvGrpSpPr>
      <p:grpSpPr>
        <a:xfrm>
          <a:off x="0" y="0"/>
          <a:ext cx="0" cy="0"/>
          <a:chOff x="0" y="0"/>
          <a:chExt cx="0" cy="0"/>
        </a:xfrm>
      </p:grpSpPr>
      <p:sp>
        <p:nvSpPr>
          <p:cNvPr id="101" name="Google Shape;101;p24"/>
          <p:cNvSpPr txBox="1"/>
          <p:nvPr>
            <p:ph type="ctrTitle"/>
          </p:nvPr>
        </p:nvSpPr>
        <p:spPr>
          <a:xfrm>
            <a:off x="1524000" y="1122363"/>
            <a:ext cx="9144000" cy="2387700"/>
          </a:xfrm>
          <a:prstGeom prst="rect">
            <a:avLst/>
          </a:prstGeom>
          <a:noFill/>
          <a:ln>
            <a:noFill/>
          </a:ln>
        </p:spPr>
        <p:txBody>
          <a:bodyPr anchorCtr="0" anchor="b" bIns="45700" lIns="91425" spcFirstLastPara="1" rIns="91425" wrap="square" tIns="45700">
            <a:noAutofit/>
          </a:bodyPr>
          <a:lstStyle>
            <a:lvl1pPr lvl="0" rtl="0" algn="ctr">
              <a:lnSpc>
                <a:spcPct val="90000"/>
              </a:lnSpc>
              <a:spcBef>
                <a:spcPts val="0"/>
              </a:spcBef>
              <a:spcAft>
                <a:spcPts val="0"/>
              </a:spcAft>
              <a:buClr>
                <a:schemeClr val="dk1"/>
              </a:buClr>
              <a:buSzPts val="6000"/>
              <a:buFont typeface="Calibri"/>
              <a:buNone/>
              <a:defRPr sz="6000"/>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02" name="Google Shape;102;p24"/>
          <p:cNvSpPr txBox="1"/>
          <p:nvPr>
            <p:ph idx="1" type="subTitle"/>
          </p:nvPr>
        </p:nvSpPr>
        <p:spPr>
          <a:xfrm>
            <a:off x="1524000" y="3602038"/>
            <a:ext cx="9144000" cy="1655700"/>
          </a:xfrm>
          <a:prstGeom prst="rect">
            <a:avLst/>
          </a:prstGeom>
          <a:noFill/>
          <a:ln>
            <a:noFill/>
          </a:ln>
        </p:spPr>
        <p:txBody>
          <a:bodyPr anchorCtr="0" anchor="t" bIns="45700" lIns="91425" spcFirstLastPara="1" rIns="91425" wrap="square" tIns="45700">
            <a:noAutofit/>
          </a:bodyPr>
          <a:lstStyle>
            <a:lvl1pPr lvl="0" rtl="0" algn="ctr">
              <a:lnSpc>
                <a:spcPct val="90000"/>
              </a:lnSpc>
              <a:spcBef>
                <a:spcPts val="1000"/>
              </a:spcBef>
              <a:spcAft>
                <a:spcPts val="0"/>
              </a:spcAft>
              <a:buClr>
                <a:schemeClr val="dk1"/>
              </a:buClr>
              <a:buSzPts val="2400"/>
              <a:buNone/>
              <a:defRPr sz="2400"/>
            </a:lvl1pPr>
            <a:lvl2pPr lvl="1" rtl="0" algn="ctr">
              <a:lnSpc>
                <a:spcPct val="90000"/>
              </a:lnSpc>
              <a:spcBef>
                <a:spcPts val="500"/>
              </a:spcBef>
              <a:spcAft>
                <a:spcPts val="0"/>
              </a:spcAft>
              <a:buClr>
                <a:schemeClr val="dk1"/>
              </a:buClr>
              <a:buSzPts val="2000"/>
              <a:buNone/>
              <a:defRPr sz="2000"/>
            </a:lvl2pPr>
            <a:lvl3pPr lvl="2" rtl="0" algn="ctr">
              <a:lnSpc>
                <a:spcPct val="90000"/>
              </a:lnSpc>
              <a:spcBef>
                <a:spcPts val="500"/>
              </a:spcBef>
              <a:spcAft>
                <a:spcPts val="0"/>
              </a:spcAft>
              <a:buClr>
                <a:schemeClr val="dk1"/>
              </a:buClr>
              <a:buSzPts val="1800"/>
              <a:buNone/>
              <a:defRPr sz="1800"/>
            </a:lvl3pPr>
            <a:lvl4pPr lvl="3" rtl="0" algn="ctr">
              <a:lnSpc>
                <a:spcPct val="90000"/>
              </a:lnSpc>
              <a:spcBef>
                <a:spcPts val="500"/>
              </a:spcBef>
              <a:spcAft>
                <a:spcPts val="0"/>
              </a:spcAft>
              <a:buClr>
                <a:schemeClr val="dk1"/>
              </a:buClr>
              <a:buSzPts val="1600"/>
              <a:buNone/>
              <a:defRPr sz="1600"/>
            </a:lvl4pPr>
            <a:lvl5pPr lvl="4" rtl="0" algn="ctr">
              <a:lnSpc>
                <a:spcPct val="90000"/>
              </a:lnSpc>
              <a:spcBef>
                <a:spcPts val="500"/>
              </a:spcBef>
              <a:spcAft>
                <a:spcPts val="0"/>
              </a:spcAft>
              <a:buClr>
                <a:schemeClr val="dk1"/>
              </a:buClr>
              <a:buSzPts val="1600"/>
              <a:buNone/>
              <a:defRPr sz="1600"/>
            </a:lvl5pPr>
            <a:lvl6pPr lvl="5" rtl="0" algn="ctr">
              <a:lnSpc>
                <a:spcPct val="90000"/>
              </a:lnSpc>
              <a:spcBef>
                <a:spcPts val="500"/>
              </a:spcBef>
              <a:spcAft>
                <a:spcPts val="0"/>
              </a:spcAft>
              <a:buClr>
                <a:schemeClr val="dk1"/>
              </a:buClr>
              <a:buSzPts val="1600"/>
              <a:buNone/>
              <a:defRPr sz="1600"/>
            </a:lvl6pPr>
            <a:lvl7pPr lvl="6" rtl="0" algn="ctr">
              <a:lnSpc>
                <a:spcPct val="90000"/>
              </a:lnSpc>
              <a:spcBef>
                <a:spcPts val="500"/>
              </a:spcBef>
              <a:spcAft>
                <a:spcPts val="0"/>
              </a:spcAft>
              <a:buClr>
                <a:schemeClr val="dk1"/>
              </a:buClr>
              <a:buSzPts val="1600"/>
              <a:buNone/>
              <a:defRPr sz="1600"/>
            </a:lvl7pPr>
            <a:lvl8pPr lvl="7" rtl="0" algn="ctr">
              <a:lnSpc>
                <a:spcPct val="90000"/>
              </a:lnSpc>
              <a:spcBef>
                <a:spcPts val="500"/>
              </a:spcBef>
              <a:spcAft>
                <a:spcPts val="0"/>
              </a:spcAft>
              <a:buClr>
                <a:schemeClr val="dk1"/>
              </a:buClr>
              <a:buSzPts val="1600"/>
              <a:buNone/>
              <a:defRPr sz="1600"/>
            </a:lvl8pPr>
            <a:lvl9pPr lvl="8" rtl="0" algn="ctr">
              <a:lnSpc>
                <a:spcPct val="90000"/>
              </a:lnSpc>
              <a:spcBef>
                <a:spcPts val="500"/>
              </a:spcBef>
              <a:spcAft>
                <a:spcPts val="0"/>
              </a:spcAft>
              <a:buClr>
                <a:schemeClr val="dk1"/>
              </a:buClr>
              <a:buSzPts val="1600"/>
              <a:buNone/>
              <a:defRPr sz="1600"/>
            </a:lvl9pPr>
          </a:lstStyle>
          <a:p/>
        </p:txBody>
      </p:sp>
      <p:sp>
        <p:nvSpPr>
          <p:cNvPr id="103" name="Google Shape;103;p24"/>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04" name="Google Shape;104;p24"/>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05" name="Google Shape;105;p24"/>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06" name="Shape 106"/>
        <p:cNvGrpSpPr/>
        <p:nvPr/>
      </p:nvGrpSpPr>
      <p:grpSpPr>
        <a:xfrm>
          <a:off x="0" y="0"/>
          <a:ext cx="0" cy="0"/>
          <a:chOff x="0" y="0"/>
          <a:chExt cx="0" cy="0"/>
        </a:xfrm>
      </p:grpSpPr>
      <p:sp>
        <p:nvSpPr>
          <p:cNvPr id="107" name="Google Shape;107;p25"/>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lvl1pPr lvl="0" rtl="0" algn="l">
              <a:lnSpc>
                <a:spcPct val="9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08" name="Google Shape;108;p25"/>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109" name="Google Shape;109;p25"/>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10" name="Google Shape;110;p25"/>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11" name="Google Shape;111;p25"/>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12" name="Shape 112"/>
        <p:cNvGrpSpPr/>
        <p:nvPr/>
      </p:nvGrpSpPr>
      <p:grpSpPr>
        <a:xfrm>
          <a:off x="0" y="0"/>
          <a:ext cx="0" cy="0"/>
          <a:chOff x="0" y="0"/>
          <a:chExt cx="0" cy="0"/>
        </a:xfrm>
      </p:grpSpPr>
      <p:sp>
        <p:nvSpPr>
          <p:cNvPr id="113" name="Google Shape;113;p26"/>
          <p:cNvSpPr txBox="1"/>
          <p:nvPr>
            <p:ph type="title"/>
          </p:nvPr>
        </p:nvSpPr>
        <p:spPr>
          <a:xfrm>
            <a:off x="831850" y="1709738"/>
            <a:ext cx="10515600" cy="2852700"/>
          </a:xfrm>
          <a:prstGeom prst="rect">
            <a:avLst/>
          </a:prstGeom>
          <a:noFill/>
          <a:ln>
            <a:noFill/>
          </a:ln>
        </p:spPr>
        <p:txBody>
          <a:bodyPr anchorCtr="0" anchor="b" bIns="45700" lIns="91425" spcFirstLastPara="1" rIns="91425" wrap="square" tIns="45700">
            <a:noAutofit/>
          </a:bodyPr>
          <a:lstStyle>
            <a:lvl1pPr lvl="0" rtl="0" algn="l">
              <a:lnSpc>
                <a:spcPct val="90000"/>
              </a:lnSpc>
              <a:spcBef>
                <a:spcPts val="0"/>
              </a:spcBef>
              <a:spcAft>
                <a:spcPts val="0"/>
              </a:spcAft>
              <a:buClr>
                <a:schemeClr val="dk1"/>
              </a:buClr>
              <a:buSzPts val="6000"/>
              <a:buFont typeface="Calibri"/>
              <a:buNone/>
              <a:defRPr sz="6000"/>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14" name="Google Shape;114;p26"/>
          <p:cNvSpPr txBox="1"/>
          <p:nvPr>
            <p:ph idx="1" type="body"/>
          </p:nvPr>
        </p:nvSpPr>
        <p:spPr>
          <a:xfrm>
            <a:off x="831850" y="4589463"/>
            <a:ext cx="10515600" cy="1500300"/>
          </a:xfrm>
          <a:prstGeom prst="rect">
            <a:avLst/>
          </a:prstGeom>
          <a:noFill/>
          <a:ln>
            <a:noFill/>
          </a:ln>
        </p:spPr>
        <p:txBody>
          <a:bodyPr anchorCtr="0" anchor="t" bIns="45700" lIns="91425" spcFirstLastPara="1" rIns="91425" wrap="square" tIns="45700">
            <a:noAutofit/>
          </a:bodyPr>
          <a:lstStyle>
            <a:lvl1pPr indent="-228600" lvl="0" marL="457200" rtl="0" algn="l">
              <a:lnSpc>
                <a:spcPct val="90000"/>
              </a:lnSpc>
              <a:spcBef>
                <a:spcPts val="1000"/>
              </a:spcBef>
              <a:spcAft>
                <a:spcPts val="0"/>
              </a:spcAft>
              <a:buClr>
                <a:srgbClr val="888888"/>
              </a:buClr>
              <a:buSzPts val="2400"/>
              <a:buNone/>
              <a:defRPr sz="2400">
                <a:solidFill>
                  <a:srgbClr val="888888"/>
                </a:solidFill>
              </a:defRPr>
            </a:lvl1pPr>
            <a:lvl2pPr indent="-228600" lvl="1" marL="914400" rtl="0" algn="l">
              <a:lnSpc>
                <a:spcPct val="90000"/>
              </a:lnSpc>
              <a:spcBef>
                <a:spcPts val="500"/>
              </a:spcBef>
              <a:spcAft>
                <a:spcPts val="0"/>
              </a:spcAft>
              <a:buClr>
                <a:srgbClr val="888888"/>
              </a:buClr>
              <a:buSzPts val="2000"/>
              <a:buNone/>
              <a:defRPr sz="2000">
                <a:solidFill>
                  <a:srgbClr val="888888"/>
                </a:solidFill>
              </a:defRPr>
            </a:lvl2pPr>
            <a:lvl3pPr indent="-228600" lvl="2" marL="1371600" rtl="0" algn="l">
              <a:lnSpc>
                <a:spcPct val="90000"/>
              </a:lnSpc>
              <a:spcBef>
                <a:spcPts val="500"/>
              </a:spcBef>
              <a:spcAft>
                <a:spcPts val="0"/>
              </a:spcAft>
              <a:buClr>
                <a:srgbClr val="888888"/>
              </a:buClr>
              <a:buSzPts val="1800"/>
              <a:buNone/>
              <a:defRPr sz="1800">
                <a:solidFill>
                  <a:srgbClr val="888888"/>
                </a:solidFill>
              </a:defRPr>
            </a:lvl3pPr>
            <a:lvl4pPr indent="-228600" lvl="3" marL="1828800" rtl="0" algn="l">
              <a:lnSpc>
                <a:spcPct val="90000"/>
              </a:lnSpc>
              <a:spcBef>
                <a:spcPts val="500"/>
              </a:spcBef>
              <a:spcAft>
                <a:spcPts val="0"/>
              </a:spcAft>
              <a:buClr>
                <a:srgbClr val="888888"/>
              </a:buClr>
              <a:buSzPts val="1600"/>
              <a:buNone/>
              <a:defRPr sz="1600">
                <a:solidFill>
                  <a:srgbClr val="888888"/>
                </a:solidFill>
              </a:defRPr>
            </a:lvl4pPr>
            <a:lvl5pPr indent="-228600" lvl="4" marL="2286000" rtl="0" algn="l">
              <a:lnSpc>
                <a:spcPct val="90000"/>
              </a:lnSpc>
              <a:spcBef>
                <a:spcPts val="500"/>
              </a:spcBef>
              <a:spcAft>
                <a:spcPts val="0"/>
              </a:spcAft>
              <a:buClr>
                <a:srgbClr val="888888"/>
              </a:buClr>
              <a:buSzPts val="1600"/>
              <a:buNone/>
              <a:defRPr sz="1600">
                <a:solidFill>
                  <a:srgbClr val="888888"/>
                </a:solidFill>
              </a:defRPr>
            </a:lvl5pPr>
            <a:lvl6pPr indent="-228600" lvl="5" marL="2743200" rtl="0" algn="l">
              <a:lnSpc>
                <a:spcPct val="90000"/>
              </a:lnSpc>
              <a:spcBef>
                <a:spcPts val="500"/>
              </a:spcBef>
              <a:spcAft>
                <a:spcPts val="0"/>
              </a:spcAft>
              <a:buClr>
                <a:srgbClr val="888888"/>
              </a:buClr>
              <a:buSzPts val="1600"/>
              <a:buNone/>
              <a:defRPr sz="1600">
                <a:solidFill>
                  <a:srgbClr val="888888"/>
                </a:solidFill>
              </a:defRPr>
            </a:lvl6pPr>
            <a:lvl7pPr indent="-228600" lvl="6" marL="3200400" rtl="0" algn="l">
              <a:lnSpc>
                <a:spcPct val="90000"/>
              </a:lnSpc>
              <a:spcBef>
                <a:spcPts val="500"/>
              </a:spcBef>
              <a:spcAft>
                <a:spcPts val="0"/>
              </a:spcAft>
              <a:buClr>
                <a:srgbClr val="888888"/>
              </a:buClr>
              <a:buSzPts val="1600"/>
              <a:buNone/>
              <a:defRPr sz="1600">
                <a:solidFill>
                  <a:srgbClr val="888888"/>
                </a:solidFill>
              </a:defRPr>
            </a:lvl7pPr>
            <a:lvl8pPr indent="-228600" lvl="7" marL="3657600" rtl="0" algn="l">
              <a:lnSpc>
                <a:spcPct val="90000"/>
              </a:lnSpc>
              <a:spcBef>
                <a:spcPts val="500"/>
              </a:spcBef>
              <a:spcAft>
                <a:spcPts val="0"/>
              </a:spcAft>
              <a:buClr>
                <a:srgbClr val="888888"/>
              </a:buClr>
              <a:buSzPts val="1600"/>
              <a:buNone/>
              <a:defRPr sz="1600">
                <a:solidFill>
                  <a:srgbClr val="888888"/>
                </a:solidFill>
              </a:defRPr>
            </a:lvl8pPr>
            <a:lvl9pPr indent="-228600" lvl="8" marL="4114800" rtl="0" algn="l">
              <a:lnSpc>
                <a:spcPct val="90000"/>
              </a:lnSpc>
              <a:spcBef>
                <a:spcPts val="500"/>
              </a:spcBef>
              <a:spcAft>
                <a:spcPts val="0"/>
              </a:spcAft>
              <a:buClr>
                <a:srgbClr val="888888"/>
              </a:buClr>
              <a:buSzPts val="1600"/>
              <a:buNone/>
              <a:defRPr sz="1600">
                <a:solidFill>
                  <a:srgbClr val="888888"/>
                </a:solidFill>
              </a:defRPr>
            </a:lvl9pPr>
          </a:lstStyle>
          <a:p/>
        </p:txBody>
      </p:sp>
      <p:sp>
        <p:nvSpPr>
          <p:cNvPr id="115" name="Google Shape;115;p26"/>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16" name="Google Shape;116;p26"/>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17" name="Google Shape;117;p26"/>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18" name="Shape 118"/>
        <p:cNvGrpSpPr/>
        <p:nvPr/>
      </p:nvGrpSpPr>
      <p:grpSpPr>
        <a:xfrm>
          <a:off x="0" y="0"/>
          <a:ext cx="0" cy="0"/>
          <a:chOff x="0" y="0"/>
          <a:chExt cx="0" cy="0"/>
        </a:xfrm>
      </p:grpSpPr>
      <p:sp>
        <p:nvSpPr>
          <p:cNvPr id="119" name="Google Shape;119;p27"/>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lvl1pPr lvl="0" rtl="0" algn="l">
              <a:lnSpc>
                <a:spcPct val="9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20" name="Google Shape;120;p27"/>
          <p:cNvSpPr txBox="1"/>
          <p:nvPr>
            <p:ph idx="1" type="body"/>
          </p:nvPr>
        </p:nvSpPr>
        <p:spPr>
          <a:xfrm>
            <a:off x="838200" y="1825625"/>
            <a:ext cx="5181600" cy="43512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121" name="Google Shape;121;p27"/>
          <p:cNvSpPr txBox="1"/>
          <p:nvPr>
            <p:ph idx="2" type="body"/>
          </p:nvPr>
        </p:nvSpPr>
        <p:spPr>
          <a:xfrm>
            <a:off x="6172200" y="1825625"/>
            <a:ext cx="5181600" cy="43512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122" name="Google Shape;122;p27"/>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23" name="Google Shape;123;p27"/>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24" name="Google Shape;124;p27"/>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25" name="Shape 125"/>
        <p:cNvGrpSpPr/>
        <p:nvPr/>
      </p:nvGrpSpPr>
      <p:grpSpPr>
        <a:xfrm>
          <a:off x="0" y="0"/>
          <a:ext cx="0" cy="0"/>
          <a:chOff x="0" y="0"/>
          <a:chExt cx="0" cy="0"/>
        </a:xfrm>
      </p:grpSpPr>
      <p:sp>
        <p:nvSpPr>
          <p:cNvPr id="126" name="Google Shape;126;p28"/>
          <p:cNvSpPr txBox="1"/>
          <p:nvPr>
            <p:ph type="title"/>
          </p:nvPr>
        </p:nvSpPr>
        <p:spPr>
          <a:xfrm>
            <a:off x="839788" y="365125"/>
            <a:ext cx="10515600" cy="1325700"/>
          </a:xfrm>
          <a:prstGeom prst="rect">
            <a:avLst/>
          </a:prstGeom>
          <a:noFill/>
          <a:ln>
            <a:noFill/>
          </a:ln>
        </p:spPr>
        <p:txBody>
          <a:bodyPr anchorCtr="0" anchor="ctr" bIns="45700" lIns="91425" spcFirstLastPara="1" rIns="91425" wrap="square" tIns="45700">
            <a:noAutofit/>
          </a:bodyPr>
          <a:lstStyle>
            <a:lvl1pPr lvl="0" rtl="0" algn="l">
              <a:lnSpc>
                <a:spcPct val="9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27" name="Google Shape;127;p28"/>
          <p:cNvSpPr txBox="1"/>
          <p:nvPr>
            <p:ph idx="1" type="body"/>
          </p:nvPr>
        </p:nvSpPr>
        <p:spPr>
          <a:xfrm>
            <a:off x="839788" y="1681163"/>
            <a:ext cx="5157900" cy="823800"/>
          </a:xfrm>
          <a:prstGeom prst="rect">
            <a:avLst/>
          </a:prstGeom>
          <a:noFill/>
          <a:ln>
            <a:noFill/>
          </a:ln>
        </p:spPr>
        <p:txBody>
          <a:bodyPr anchorCtr="0" anchor="b" bIns="45700" lIns="91425" spcFirstLastPara="1" rIns="91425" wrap="square" tIns="45700">
            <a:noAutofit/>
          </a:bodyPr>
          <a:lstStyle>
            <a:lvl1pPr indent="-228600" lvl="0" marL="457200" rtl="0" algn="l">
              <a:lnSpc>
                <a:spcPct val="90000"/>
              </a:lnSpc>
              <a:spcBef>
                <a:spcPts val="1000"/>
              </a:spcBef>
              <a:spcAft>
                <a:spcPts val="0"/>
              </a:spcAft>
              <a:buClr>
                <a:schemeClr val="dk1"/>
              </a:buClr>
              <a:buSzPts val="2400"/>
              <a:buNone/>
              <a:defRPr b="1" sz="2400"/>
            </a:lvl1pPr>
            <a:lvl2pPr indent="-228600" lvl="1" marL="914400" rtl="0" algn="l">
              <a:lnSpc>
                <a:spcPct val="90000"/>
              </a:lnSpc>
              <a:spcBef>
                <a:spcPts val="500"/>
              </a:spcBef>
              <a:spcAft>
                <a:spcPts val="0"/>
              </a:spcAft>
              <a:buClr>
                <a:schemeClr val="dk1"/>
              </a:buClr>
              <a:buSzPts val="2000"/>
              <a:buNone/>
              <a:defRPr b="1" sz="2000"/>
            </a:lvl2pPr>
            <a:lvl3pPr indent="-228600" lvl="2" marL="1371600" rtl="0" algn="l">
              <a:lnSpc>
                <a:spcPct val="90000"/>
              </a:lnSpc>
              <a:spcBef>
                <a:spcPts val="500"/>
              </a:spcBef>
              <a:spcAft>
                <a:spcPts val="0"/>
              </a:spcAft>
              <a:buClr>
                <a:schemeClr val="dk1"/>
              </a:buClr>
              <a:buSzPts val="1800"/>
              <a:buNone/>
              <a:defRPr b="1" sz="1800"/>
            </a:lvl3pPr>
            <a:lvl4pPr indent="-228600" lvl="3" marL="1828800" rtl="0" algn="l">
              <a:lnSpc>
                <a:spcPct val="90000"/>
              </a:lnSpc>
              <a:spcBef>
                <a:spcPts val="500"/>
              </a:spcBef>
              <a:spcAft>
                <a:spcPts val="0"/>
              </a:spcAft>
              <a:buClr>
                <a:schemeClr val="dk1"/>
              </a:buClr>
              <a:buSzPts val="1600"/>
              <a:buNone/>
              <a:defRPr b="1" sz="1600"/>
            </a:lvl4pPr>
            <a:lvl5pPr indent="-228600" lvl="4" marL="2286000" rtl="0" algn="l">
              <a:lnSpc>
                <a:spcPct val="90000"/>
              </a:lnSpc>
              <a:spcBef>
                <a:spcPts val="500"/>
              </a:spcBef>
              <a:spcAft>
                <a:spcPts val="0"/>
              </a:spcAft>
              <a:buClr>
                <a:schemeClr val="dk1"/>
              </a:buClr>
              <a:buSzPts val="1600"/>
              <a:buNone/>
              <a:defRPr b="1" sz="1600"/>
            </a:lvl5pPr>
            <a:lvl6pPr indent="-228600" lvl="5" marL="2743200" rtl="0" algn="l">
              <a:lnSpc>
                <a:spcPct val="90000"/>
              </a:lnSpc>
              <a:spcBef>
                <a:spcPts val="500"/>
              </a:spcBef>
              <a:spcAft>
                <a:spcPts val="0"/>
              </a:spcAft>
              <a:buClr>
                <a:schemeClr val="dk1"/>
              </a:buClr>
              <a:buSzPts val="1600"/>
              <a:buNone/>
              <a:defRPr b="1" sz="1600"/>
            </a:lvl6pPr>
            <a:lvl7pPr indent="-228600" lvl="6" marL="3200400" rtl="0" algn="l">
              <a:lnSpc>
                <a:spcPct val="90000"/>
              </a:lnSpc>
              <a:spcBef>
                <a:spcPts val="500"/>
              </a:spcBef>
              <a:spcAft>
                <a:spcPts val="0"/>
              </a:spcAft>
              <a:buClr>
                <a:schemeClr val="dk1"/>
              </a:buClr>
              <a:buSzPts val="1600"/>
              <a:buNone/>
              <a:defRPr b="1" sz="1600"/>
            </a:lvl7pPr>
            <a:lvl8pPr indent="-228600" lvl="7" marL="3657600" rtl="0" algn="l">
              <a:lnSpc>
                <a:spcPct val="90000"/>
              </a:lnSpc>
              <a:spcBef>
                <a:spcPts val="500"/>
              </a:spcBef>
              <a:spcAft>
                <a:spcPts val="0"/>
              </a:spcAft>
              <a:buClr>
                <a:schemeClr val="dk1"/>
              </a:buClr>
              <a:buSzPts val="1600"/>
              <a:buNone/>
              <a:defRPr b="1" sz="1600"/>
            </a:lvl8pPr>
            <a:lvl9pPr indent="-228600" lvl="8" marL="4114800" rtl="0" algn="l">
              <a:lnSpc>
                <a:spcPct val="90000"/>
              </a:lnSpc>
              <a:spcBef>
                <a:spcPts val="500"/>
              </a:spcBef>
              <a:spcAft>
                <a:spcPts val="0"/>
              </a:spcAft>
              <a:buClr>
                <a:schemeClr val="dk1"/>
              </a:buClr>
              <a:buSzPts val="1600"/>
              <a:buNone/>
              <a:defRPr b="1" sz="1600"/>
            </a:lvl9pPr>
          </a:lstStyle>
          <a:p/>
        </p:txBody>
      </p:sp>
      <p:sp>
        <p:nvSpPr>
          <p:cNvPr id="128" name="Google Shape;128;p28"/>
          <p:cNvSpPr txBox="1"/>
          <p:nvPr>
            <p:ph idx="2" type="body"/>
          </p:nvPr>
        </p:nvSpPr>
        <p:spPr>
          <a:xfrm>
            <a:off x="839788" y="2505075"/>
            <a:ext cx="5157900" cy="36846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129" name="Google Shape;129;p28"/>
          <p:cNvSpPr txBox="1"/>
          <p:nvPr>
            <p:ph idx="3" type="body"/>
          </p:nvPr>
        </p:nvSpPr>
        <p:spPr>
          <a:xfrm>
            <a:off x="6172200" y="1681163"/>
            <a:ext cx="5183100" cy="823800"/>
          </a:xfrm>
          <a:prstGeom prst="rect">
            <a:avLst/>
          </a:prstGeom>
          <a:noFill/>
          <a:ln>
            <a:noFill/>
          </a:ln>
        </p:spPr>
        <p:txBody>
          <a:bodyPr anchorCtr="0" anchor="b" bIns="45700" lIns="91425" spcFirstLastPara="1" rIns="91425" wrap="square" tIns="45700">
            <a:noAutofit/>
          </a:bodyPr>
          <a:lstStyle>
            <a:lvl1pPr indent="-228600" lvl="0" marL="457200" rtl="0" algn="l">
              <a:lnSpc>
                <a:spcPct val="90000"/>
              </a:lnSpc>
              <a:spcBef>
                <a:spcPts val="1000"/>
              </a:spcBef>
              <a:spcAft>
                <a:spcPts val="0"/>
              </a:spcAft>
              <a:buClr>
                <a:schemeClr val="dk1"/>
              </a:buClr>
              <a:buSzPts val="2400"/>
              <a:buNone/>
              <a:defRPr b="1" sz="2400"/>
            </a:lvl1pPr>
            <a:lvl2pPr indent="-228600" lvl="1" marL="914400" rtl="0" algn="l">
              <a:lnSpc>
                <a:spcPct val="90000"/>
              </a:lnSpc>
              <a:spcBef>
                <a:spcPts val="500"/>
              </a:spcBef>
              <a:spcAft>
                <a:spcPts val="0"/>
              </a:spcAft>
              <a:buClr>
                <a:schemeClr val="dk1"/>
              </a:buClr>
              <a:buSzPts val="2000"/>
              <a:buNone/>
              <a:defRPr b="1" sz="2000"/>
            </a:lvl2pPr>
            <a:lvl3pPr indent="-228600" lvl="2" marL="1371600" rtl="0" algn="l">
              <a:lnSpc>
                <a:spcPct val="90000"/>
              </a:lnSpc>
              <a:spcBef>
                <a:spcPts val="500"/>
              </a:spcBef>
              <a:spcAft>
                <a:spcPts val="0"/>
              </a:spcAft>
              <a:buClr>
                <a:schemeClr val="dk1"/>
              </a:buClr>
              <a:buSzPts val="1800"/>
              <a:buNone/>
              <a:defRPr b="1" sz="1800"/>
            </a:lvl3pPr>
            <a:lvl4pPr indent="-228600" lvl="3" marL="1828800" rtl="0" algn="l">
              <a:lnSpc>
                <a:spcPct val="90000"/>
              </a:lnSpc>
              <a:spcBef>
                <a:spcPts val="500"/>
              </a:spcBef>
              <a:spcAft>
                <a:spcPts val="0"/>
              </a:spcAft>
              <a:buClr>
                <a:schemeClr val="dk1"/>
              </a:buClr>
              <a:buSzPts val="1600"/>
              <a:buNone/>
              <a:defRPr b="1" sz="1600"/>
            </a:lvl4pPr>
            <a:lvl5pPr indent="-228600" lvl="4" marL="2286000" rtl="0" algn="l">
              <a:lnSpc>
                <a:spcPct val="90000"/>
              </a:lnSpc>
              <a:spcBef>
                <a:spcPts val="500"/>
              </a:spcBef>
              <a:spcAft>
                <a:spcPts val="0"/>
              </a:spcAft>
              <a:buClr>
                <a:schemeClr val="dk1"/>
              </a:buClr>
              <a:buSzPts val="1600"/>
              <a:buNone/>
              <a:defRPr b="1" sz="1600"/>
            </a:lvl5pPr>
            <a:lvl6pPr indent="-228600" lvl="5" marL="2743200" rtl="0" algn="l">
              <a:lnSpc>
                <a:spcPct val="90000"/>
              </a:lnSpc>
              <a:spcBef>
                <a:spcPts val="500"/>
              </a:spcBef>
              <a:spcAft>
                <a:spcPts val="0"/>
              </a:spcAft>
              <a:buClr>
                <a:schemeClr val="dk1"/>
              </a:buClr>
              <a:buSzPts val="1600"/>
              <a:buNone/>
              <a:defRPr b="1" sz="1600"/>
            </a:lvl6pPr>
            <a:lvl7pPr indent="-228600" lvl="6" marL="3200400" rtl="0" algn="l">
              <a:lnSpc>
                <a:spcPct val="90000"/>
              </a:lnSpc>
              <a:spcBef>
                <a:spcPts val="500"/>
              </a:spcBef>
              <a:spcAft>
                <a:spcPts val="0"/>
              </a:spcAft>
              <a:buClr>
                <a:schemeClr val="dk1"/>
              </a:buClr>
              <a:buSzPts val="1600"/>
              <a:buNone/>
              <a:defRPr b="1" sz="1600"/>
            </a:lvl7pPr>
            <a:lvl8pPr indent="-228600" lvl="7" marL="3657600" rtl="0" algn="l">
              <a:lnSpc>
                <a:spcPct val="90000"/>
              </a:lnSpc>
              <a:spcBef>
                <a:spcPts val="500"/>
              </a:spcBef>
              <a:spcAft>
                <a:spcPts val="0"/>
              </a:spcAft>
              <a:buClr>
                <a:schemeClr val="dk1"/>
              </a:buClr>
              <a:buSzPts val="1600"/>
              <a:buNone/>
              <a:defRPr b="1" sz="1600"/>
            </a:lvl8pPr>
            <a:lvl9pPr indent="-228600" lvl="8" marL="4114800" rtl="0" algn="l">
              <a:lnSpc>
                <a:spcPct val="90000"/>
              </a:lnSpc>
              <a:spcBef>
                <a:spcPts val="500"/>
              </a:spcBef>
              <a:spcAft>
                <a:spcPts val="0"/>
              </a:spcAft>
              <a:buClr>
                <a:schemeClr val="dk1"/>
              </a:buClr>
              <a:buSzPts val="1600"/>
              <a:buNone/>
              <a:defRPr b="1" sz="1600"/>
            </a:lvl9pPr>
          </a:lstStyle>
          <a:p/>
        </p:txBody>
      </p:sp>
      <p:sp>
        <p:nvSpPr>
          <p:cNvPr id="130" name="Google Shape;130;p28"/>
          <p:cNvSpPr txBox="1"/>
          <p:nvPr>
            <p:ph idx="4" type="body"/>
          </p:nvPr>
        </p:nvSpPr>
        <p:spPr>
          <a:xfrm>
            <a:off x="6172200" y="2505075"/>
            <a:ext cx="5183100" cy="36846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131" name="Google Shape;131;p28"/>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32" name="Google Shape;132;p28"/>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33" name="Google Shape;133;p28"/>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34" name="Shape 134"/>
        <p:cNvGrpSpPr/>
        <p:nvPr/>
      </p:nvGrpSpPr>
      <p:grpSpPr>
        <a:xfrm>
          <a:off x="0" y="0"/>
          <a:ext cx="0" cy="0"/>
          <a:chOff x="0" y="0"/>
          <a:chExt cx="0" cy="0"/>
        </a:xfrm>
      </p:grpSpPr>
      <p:sp>
        <p:nvSpPr>
          <p:cNvPr id="135" name="Google Shape;135;p29"/>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lvl1pPr lvl="0" rtl="0" algn="l">
              <a:lnSpc>
                <a:spcPct val="9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36" name="Google Shape;136;p29"/>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37" name="Google Shape;137;p29"/>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38" name="Google Shape;138;p29"/>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39" name="Shape 139"/>
        <p:cNvGrpSpPr/>
        <p:nvPr/>
      </p:nvGrpSpPr>
      <p:grpSpPr>
        <a:xfrm>
          <a:off x="0" y="0"/>
          <a:ext cx="0" cy="0"/>
          <a:chOff x="0" y="0"/>
          <a:chExt cx="0" cy="0"/>
        </a:xfrm>
      </p:grpSpPr>
      <p:sp>
        <p:nvSpPr>
          <p:cNvPr id="140" name="Google Shape;140;p30"/>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41" name="Google Shape;141;p30"/>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42" name="Google Shape;142;p30"/>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43" name="Shape 143"/>
        <p:cNvGrpSpPr/>
        <p:nvPr/>
      </p:nvGrpSpPr>
      <p:grpSpPr>
        <a:xfrm>
          <a:off x="0" y="0"/>
          <a:ext cx="0" cy="0"/>
          <a:chOff x="0" y="0"/>
          <a:chExt cx="0" cy="0"/>
        </a:xfrm>
      </p:grpSpPr>
      <p:sp>
        <p:nvSpPr>
          <p:cNvPr id="144" name="Google Shape;144;p31"/>
          <p:cNvSpPr txBox="1"/>
          <p:nvPr>
            <p:ph type="title"/>
          </p:nvPr>
        </p:nvSpPr>
        <p:spPr>
          <a:xfrm>
            <a:off x="839788" y="457200"/>
            <a:ext cx="3932100" cy="1600200"/>
          </a:xfrm>
          <a:prstGeom prst="rect">
            <a:avLst/>
          </a:prstGeom>
          <a:noFill/>
          <a:ln>
            <a:noFill/>
          </a:ln>
        </p:spPr>
        <p:txBody>
          <a:bodyPr anchorCtr="0" anchor="b" bIns="45700" lIns="91425" spcFirstLastPara="1" rIns="91425" wrap="square" tIns="45700">
            <a:noAutofit/>
          </a:bodyPr>
          <a:lstStyle>
            <a:lvl1pPr lvl="0" rtl="0" algn="l">
              <a:lnSpc>
                <a:spcPct val="90000"/>
              </a:lnSpc>
              <a:spcBef>
                <a:spcPts val="0"/>
              </a:spcBef>
              <a:spcAft>
                <a:spcPts val="0"/>
              </a:spcAft>
              <a:buClr>
                <a:schemeClr val="dk1"/>
              </a:buClr>
              <a:buSzPts val="3200"/>
              <a:buFont typeface="Calibri"/>
              <a:buNone/>
              <a:defRPr sz="3200"/>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45" name="Google Shape;145;p31"/>
          <p:cNvSpPr txBox="1"/>
          <p:nvPr>
            <p:ph idx="1" type="body"/>
          </p:nvPr>
        </p:nvSpPr>
        <p:spPr>
          <a:xfrm>
            <a:off x="5183188" y="987425"/>
            <a:ext cx="6172200" cy="4873500"/>
          </a:xfrm>
          <a:prstGeom prst="rect">
            <a:avLst/>
          </a:prstGeom>
          <a:noFill/>
          <a:ln>
            <a:noFill/>
          </a:ln>
        </p:spPr>
        <p:txBody>
          <a:bodyPr anchorCtr="0" anchor="t" bIns="45700" lIns="91425" spcFirstLastPara="1" rIns="91425" wrap="square" tIns="45700">
            <a:noAutofit/>
          </a:bodyPr>
          <a:lstStyle>
            <a:lvl1pPr indent="-431800" lvl="0" marL="457200" rtl="0" algn="l">
              <a:lnSpc>
                <a:spcPct val="90000"/>
              </a:lnSpc>
              <a:spcBef>
                <a:spcPts val="1000"/>
              </a:spcBef>
              <a:spcAft>
                <a:spcPts val="0"/>
              </a:spcAft>
              <a:buClr>
                <a:schemeClr val="dk1"/>
              </a:buClr>
              <a:buSzPts val="3200"/>
              <a:buChar char="•"/>
              <a:defRPr sz="3200"/>
            </a:lvl1pPr>
            <a:lvl2pPr indent="-406400" lvl="1" marL="914400" rtl="0" algn="l">
              <a:lnSpc>
                <a:spcPct val="90000"/>
              </a:lnSpc>
              <a:spcBef>
                <a:spcPts val="500"/>
              </a:spcBef>
              <a:spcAft>
                <a:spcPts val="0"/>
              </a:spcAft>
              <a:buClr>
                <a:schemeClr val="dk1"/>
              </a:buClr>
              <a:buSzPts val="2800"/>
              <a:buChar char="•"/>
              <a:defRPr sz="2800"/>
            </a:lvl2pPr>
            <a:lvl3pPr indent="-381000" lvl="2" marL="1371600" rtl="0" algn="l">
              <a:lnSpc>
                <a:spcPct val="90000"/>
              </a:lnSpc>
              <a:spcBef>
                <a:spcPts val="500"/>
              </a:spcBef>
              <a:spcAft>
                <a:spcPts val="0"/>
              </a:spcAft>
              <a:buClr>
                <a:schemeClr val="dk1"/>
              </a:buClr>
              <a:buSzPts val="2400"/>
              <a:buChar char="•"/>
              <a:defRPr sz="2400"/>
            </a:lvl3pPr>
            <a:lvl4pPr indent="-355600" lvl="3" marL="1828800" rtl="0" algn="l">
              <a:lnSpc>
                <a:spcPct val="90000"/>
              </a:lnSpc>
              <a:spcBef>
                <a:spcPts val="500"/>
              </a:spcBef>
              <a:spcAft>
                <a:spcPts val="0"/>
              </a:spcAft>
              <a:buClr>
                <a:schemeClr val="dk1"/>
              </a:buClr>
              <a:buSzPts val="2000"/>
              <a:buChar char="•"/>
              <a:defRPr sz="2000"/>
            </a:lvl4pPr>
            <a:lvl5pPr indent="-355600" lvl="4" marL="2286000" rtl="0" algn="l">
              <a:lnSpc>
                <a:spcPct val="90000"/>
              </a:lnSpc>
              <a:spcBef>
                <a:spcPts val="500"/>
              </a:spcBef>
              <a:spcAft>
                <a:spcPts val="0"/>
              </a:spcAft>
              <a:buClr>
                <a:schemeClr val="dk1"/>
              </a:buClr>
              <a:buSzPts val="2000"/>
              <a:buChar char="•"/>
              <a:defRPr sz="2000"/>
            </a:lvl5pPr>
            <a:lvl6pPr indent="-355600" lvl="5" marL="2743200" rtl="0" algn="l">
              <a:lnSpc>
                <a:spcPct val="90000"/>
              </a:lnSpc>
              <a:spcBef>
                <a:spcPts val="500"/>
              </a:spcBef>
              <a:spcAft>
                <a:spcPts val="0"/>
              </a:spcAft>
              <a:buClr>
                <a:schemeClr val="dk1"/>
              </a:buClr>
              <a:buSzPts val="2000"/>
              <a:buChar char="•"/>
              <a:defRPr sz="2000"/>
            </a:lvl6pPr>
            <a:lvl7pPr indent="-355600" lvl="6" marL="3200400" rtl="0" algn="l">
              <a:lnSpc>
                <a:spcPct val="90000"/>
              </a:lnSpc>
              <a:spcBef>
                <a:spcPts val="500"/>
              </a:spcBef>
              <a:spcAft>
                <a:spcPts val="0"/>
              </a:spcAft>
              <a:buClr>
                <a:schemeClr val="dk1"/>
              </a:buClr>
              <a:buSzPts val="2000"/>
              <a:buChar char="•"/>
              <a:defRPr sz="2000"/>
            </a:lvl7pPr>
            <a:lvl8pPr indent="-355600" lvl="7" marL="3657600" rtl="0" algn="l">
              <a:lnSpc>
                <a:spcPct val="90000"/>
              </a:lnSpc>
              <a:spcBef>
                <a:spcPts val="500"/>
              </a:spcBef>
              <a:spcAft>
                <a:spcPts val="0"/>
              </a:spcAft>
              <a:buClr>
                <a:schemeClr val="dk1"/>
              </a:buClr>
              <a:buSzPts val="2000"/>
              <a:buChar char="•"/>
              <a:defRPr sz="2000"/>
            </a:lvl8pPr>
            <a:lvl9pPr indent="-355600" lvl="8" marL="4114800" rtl="0" algn="l">
              <a:lnSpc>
                <a:spcPct val="90000"/>
              </a:lnSpc>
              <a:spcBef>
                <a:spcPts val="500"/>
              </a:spcBef>
              <a:spcAft>
                <a:spcPts val="0"/>
              </a:spcAft>
              <a:buClr>
                <a:schemeClr val="dk1"/>
              </a:buClr>
              <a:buSzPts val="2000"/>
              <a:buChar char="•"/>
              <a:defRPr sz="2000"/>
            </a:lvl9pPr>
          </a:lstStyle>
          <a:p/>
        </p:txBody>
      </p:sp>
      <p:sp>
        <p:nvSpPr>
          <p:cNvPr id="146" name="Google Shape;146;p31"/>
          <p:cNvSpPr txBox="1"/>
          <p:nvPr>
            <p:ph idx="2" type="body"/>
          </p:nvPr>
        </p:nvSpPr>
        <p:spPr>
          <a:xfrm>
            <a:off x="839788" y="2057400"/>
            <a:ext cx="3932100" cy="3811500"/>
          </a:xfrm>
          <a:prstGeom prst="rect">
            <a:avLst/>
          </a:prstGeom>
          <a:noFill/>
          <a:ln>
            <a:noFill/>
          </a:ln>
        </p:spPr>
        <p:txBody>
          <a:bodyPr anchorCtr="0" anchor="t" bIns="45700" lIns="91425" spcFirstLastPara="1" rIns="91425" wrap="square" tIns="45700">
            <a:noAutofit/>
          </a:bodyPr>
          <a:lstStyle>
            <a:lvl1pPr indent="-228600" lvl="0" marL="457200" rtl="0" algn="l">
              <a:lnSpc>
                <a:spcPct val="90000"/>
              </a:lnSpc>
              <a:spcBef>
                <a:spcPts val="1000"/>
              </a:spcBef>
              <a:spcAft>
                <a:spcPts val="0"/>
              </a:spcAft>
              <a:buClr>
                <a:schemeClr val="dk1"/>
              </a:buClr>
              <a:buSzPts val="1600"/>
              <a:buNone/>
              <a:defRPr sz="1600"/>
            </a:lvl1pPr>
            <a:lvl2pPr indent="-228600" lvl="1" marL="914400" rtl="0" algn="l">
              <a:lnSpc>
                <a:spcPct val="90000"/>
              </a:lnSpc>
              <a:spcBef>
                <a:spcPts val="500"/>
              </a:spcBef>
              <a:spcAft>
                <a:spcPts val="0"/>
              </a:spcAft>
              <a:buClr>
                <a:schemeClr val="dk1"/>
              </a:buClr>
              <a:buSzPts val="1400"/>
              <a:buNone/>
              <a:defRPr sz="1400"/>
            </a:lvl2pPr>
            <a:lvl3pPr indent="-228600" lvl="2" marL="1371600" rtl="0" algn="l">
              <a:lnSpc>
                <a:spcPct val="90000"/>
              </a:lnSpc>
              <a:spcBef>
                <a:spcPts val="500"/>
              </a:spcBef>
              <a:spcAft>
                <a:spcPts val="0"/>
              </a:spcAft>
              <a:buClr>
                <a:schemeClr val="dk1"/>
              </a:buClr>
              <a:buSzPts val="1200"/>
              <a:buNone/>
              <a:defRPr sz="1200"/>
            </a:lvl3pPr>
            <a:lvl4pPr indent="-228600" lvl="3" marL="1828800" rtl="0" algn="l">
              <a:lnSpc>
                <a:spcPct val="90000"/>
              </a:lnSpc>
              <a:spcBef>
                <a:spcPts val="500"/>
              </a:spcBef>
              <a:spcAft>
                <a:spcPts val="0"/>
              </a:spcAft>
              <a:buClr>
                <a:schemeClr val="dk1"/>
              </a:buClr>
              <a:buSzPts val="1000"/>
              <a:buNone/>
              <a:defRPr sz="1000"/>
            </a:lvl4pPr>
            <a:lvl5pPr indent="-228600" lvl="4" marL="2286000" rtl="0" algn="l">
              <a:lnSpc>
                <a:spcPct val="90000"/>
              </a:lnSpc>
              <a:spcBef>
                <a:spcPts val="500"/>
              </a:spcBef>
              <a:spcAft>
                <a:spcPts val="0"/>
              </a:spcAft>
              <a:buClr>
                <a:schemeClr val="dk1"/>
              </a:buClr>
              <a:buSzPts val="1000"/>
              <a:buNone/>
              <a:defRPr sz="1000"/>
            </a:lvl5pPr>
            <a:lvl6pPr indent="-228600" lvl="5" marL="2743200" rtl="0" algn="l">
              <a:lnSpc>
                <a:spcPct val="90000"/>
              </a:lnSpc>
              <a:spcBef>
                <a:spcPts val="500"/>
              </a:spcBef>
              <a:spcAft>
                <a:spcPts val="0"/>
              </a:spcAft>
              <a:buClr>
                <a:schemeClr val="dk1"/>
              </a:buClr>
              <a:buSzPts val="1000"/>
              <a:buNone/>
              <a:defRPr sz="1000"/>
            </a:lvl6pPr>
            <a:lvl7pPr indent="-228600" lvl="6" marL="3200400" rtl="0" algn="l">
              <a:lnSpc>
                <a:spcPct val="90000"/>
              </a:lnSpc>
              <a:spcBef>
                <a:spcPts val="500"/>
              </a:spcBef>
              <a:spcAft>
                <a:spcPts val="0"/>
              </a:spcAft>
              <a:buClr>
                <a:schemeClr val="dk1"/>
              </a:buClr>
              <a:buSzPts val="1000"/>
              <a:buNone/>
              <a:defRPr sz="1000"/>
            </a:lvl7pPr>
            <a:lvl8pPr indent="-228600" lvl="7" marL="3657600" rtl="0" algn="l">
              <a:lnSpc>
                <a:spcPct val="90000"/>
              </a:lnSpc>
              <a:spcBef>
                <a:spcPts val="500"/>
              </a:spcBef>
              <a:spcAft>
                <a:spcPts val="0"/>
              </a:spcAft>
              <a:buClr>
                <a:schemeClr val="dk1"/>
              </a:buClr>
              <a:buSzPts val="1000"/>
              <a:buNone/>
              <a:defRPr sz="1000"/>
            </a:lvl8pPr>
            <a:lvl9pPr indent="-228600" lvl="8" marL="4114800" rtl="0" algn="l">
              <a:lnSpc>
                <a:spcPct val="90000"/>
              </a:lnSpc>
              <a:spcBef>
                <a:spcPts val="500"/>
              </a:spcBef>
              <a:spcAft>
                <a:spcPts val="0"/>
              </a:spcAft>
              <a:buClr>
                <a:schemeClr val="dk1"/>
              </a:buClr>
              <a:buSzPts val="1000"/>
              <a:buNone/>
              <a:defRPr sz="1000"/>
            </a:lvl9pPr>
          </a:lstStyle>
          <a:p/>
        </p:txBody>
      </p:sp>
      <p:sp>
        <p:nvSpPr>
          <p:cNvPr id="147" name="Google Shape;147;p31"/>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48" name="Google Shape;148;p31"/>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49" name="Google Shape;149;p31"/>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9" name="Shape 19"/>
        <p:cNvGrpSpPr/>
        <p:nvPr/>
      </p:nvGrpSpPr>
      <p:grpSpPr>
        <a:xfrm>
          <a:off x="0" y="0"/>
          <a:ext cx="0" cy="0"/>
          <a:chOff x="0" y="0"/>
          <a:chExt cx="0" cy="0"/>
        </a:xfrm>
      </p:grpSpPr>
      <p:sp>
        <p:nvSpPr>
          <p:cNvPr id="20" name="Google Shape;20;p4"/>
          <p:cNvSpPr txBox="1"/>
          <p:nvPr>
            <p:ph type="title"/>
          </p:nvPr>
        </p:nvSpPr>
        <p:spPr>
          <a:xfrm>
            <a:off x="524933" y="239713"/>
            <a:ext cx="9992700" cy="1086000"/>
          </a:xfrm>
          <a:prstGeom prst="rect">
            <a:avLst/>
          </a:prstGeom>
          <a:noFill/>
          <a:ln>
            <a:noFill/>
          </a:ln>
        </p:spPr>
        <p:txBody>
          <a:bodyPr anchorCtr="0" anchor="ctr" bIns="0" lIns="72000" spcFirstLastPara="1" rIns="72000" wrap="square" tIns="0">
            <a:noAutofit/>
          </a:bodyPr>
          <a:lstStyle>
            <a:lvl1pPr lvl="0" rtl="0" algn="l">
              <a:lnSpc>
                <a:spcPct val="75000"/>
              </a:lnSpc>
              <a:spcBef>
                <a:spcPts val="0"/>
              </a:spcBef>
              <a:spcAft>
                <a:spcPts val="0"/>
              </a:spcAft>
              <a:buSzPts val="1400"/>
              <a:buNone/>
              <a:defRPr/>
            </a:lvl1pPr>
            <a:lvl2pPr lvl="1" rtl="0" algn="l">
              <a:lnSpc>
                <a:spcPct val="75000"/>
              </a:lnSpc>
              <a:spcBef>
                <a:spcPts val="0"/>
              </a:spcBef>
              <a:spcAft>
                <a:spcPts val="0"/>
              </a:spcAft>
              <a:buSzPts val="1400"/>
              <a:buNone/>
              <a:defRPr/>
            </a:lvl2pPr>
            <a:lvl3pPr lvl="2" rtl="0" algn="l">
              <a:lnSpc>
                <a:spcPct val="75000"/>
              </a:lnSpc>
              <a:spcBef>
                <a:spcPts val="0"/>
              </a:spcBef>
              <a:spcAft>
                <a:spcPts val="0"/>
              </a:spcAft>
              <a:buSzPts val="1400"/>
              <a:buNone/>
              <a:defRPr/>
            </a:lvl3pPr>
            <a:lvl4pPr lvl="3" rtl="0" algn="l">
              <a:lnSpc>
                <a:spcPct val="75000"/>
              </a:lnSpc>
              <a:spcBef>
                <a:spcPts val="0"/>
              </a:spcBef>
              <a:spcAft>
                <a:spcPts val="0"/>
              </a:spcAft>
              <a:buSzPts val="1400"/>
              <a:buNone/>
              <a:defRPr/>
            </a:lvl4pPr>
            <a:lvl5pPr lvl="4" rtl="0" algn="l">
              <a:lnSpc>
                <a:spcPct val="75000"/>
              </a:lnSpc>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1" name="Google Shape;21;p4"/>
          <p:cNvSpPr txBox="1"/>
          <p:nvPr>
            <p:ph idx="1" type="body"/>
          </p:nvPr>
        </p:nvSpPr>
        <p:spPr>
          <a:xfrm>
            <a:off x="529167" y="1800226"/>
            <a:ext cx="11135700" cy="3851400"/>
          </a:xfrm>
          <a:prstGeom prst="rect">
            <a:avLst/>
          </a:prstGeom>
          <a:noFill/>
          <a:ln>
            <a:noFill/>
          </a:ln>
        </p:spPr>
        <p:txBody>
          <a:bodyPr anchorCtr="0" anchor="t" bIns="0" lIns="72000" spcFirstLastPara="1" rIns="72000" wrap="square" tIns="0">
            <a:noAutofit/>
          </a:bodyPr>
          <a:lstStyle>
            <a:lvl1pPr indent="-342900" lvl="0" marL="457200" rtl="0" algn="l">
              <a:spcBef>
                <a:spcPts val="360"/>
              </a:spcBef>
              <a:spcAft>
                <a:spcPts val="0"/>
              </a:spcAft>
              <a:buSzPts val="1800"/>
              <a:buChar char="›"/>
              <a:defRPr/>
            </a:lvl1pPr>
            <a:lvl2pPr indent="-342900" lvl="1" marL="914400" rtl="0" algn="l">
              <a:spcBef>
                <a:spcPts val="360"/>
              </a:spcBef>
              <a:spcAft>
                <a:spcPts val="0"/>
              </a:spcAft>
              <a:buSzPts val="1800"/>
              <a:buChar char="–"/>
              <a:defRPr/>
            </a:lvl2pPr>
            <a:lvl3pPr indent="-342900" lvl="2" marL="1371600" rtl="0" algn="l">
              <a:spcBef>
                <a:spcPts val="360"/>
              </a:spcBef>
              <a:spcAft>
                <a:spcPts val="0"/>
              </a:spcAft>
              <a:buSzPts val="1800"/>
              <a:buChar char="›"/>
              <a:defRPr/>
            </a:lvl3pPr>
            <a:lvl4pPr indent="-342900" lvl="3" marL="1828800" rtl="0" algn="l">
              <a:spcBef>
                <a:spcPts val="360"/>
              </a:spcBef>
              <a:spcAft>
                <a:spcPts val="0"/>
              </a:spcAft>
              <a:buSzPts val="1800"/>
              <a:buChar char="-"/>
              <a:defRPr/>
            </a:lvl4pPr>
            <a:lvl5pPr indent="-342900" lvl="4" marL="2286000" rtl="0" algn="l">
              <a:spcBef>
                <a:spcPts val="360"/>
              </a:spcBef>
              <a:spcAft>
                <a:spcPts val="0"/>
              </a:spcAft>
              <a:buSzPts val="1800"/>
              <a:buChar char="›"/>
              <a:defRPr/>
            </a:lvl5pPr>
            <a:lvl6pPr indent="-342900" lvl="5" marL="2743200" rtl="0" algn="l">
              <a:spcBef>
                <a:spcPts val="360"/>
              </a:spcBef>
              <a:spcAft>
                <a:spcPts val="0"/>
              </a:spcAft>
              <a:buSzPts val="1800"/>
              <a:buChar char="›"/>
              <a:defRPr/>
            </a:lvl6pPr>
            <a:lvl7pPr indent="-342900" lvl="6" marL="3200400" rtl="0" algn="l">
              <a:spcBef>
                <a:spcPts val="360"/>
              </a:spcBef>
              <a:spcAft>
                <a:spcPts val="0"/>
              </a:spcAft>
              <a:buSzPts val="1800"/>
              <a:buChar char="›"/>
              <a:defRPr/>
            </a:lvl7pPr>
            <a:lvl8pPr indent="-342900" lvl="7" marL="3657600" rtl="0" algn="l">
              <a:spcBef>
                <a:spcPts val="360"/>
              </a:spcBef>
              <a:spcAft>
                <a:spcPts val="0"/>
              </a:spcAft>
              <a:buSzPts val="1800"/>
              <a:buChar char="›"/>
              <a:defRPr/>
            </a:lvl8pPr>
            <a:lvl9pPr indent="-342900" lvl="8" marL="4114800" rtl="0" algn="l">
              <a:spcBef>
                <a:spcPts val="360"/>
              </a:spcBef>
              <a:spcAft>
                <a:spcPts val="0"/>
              </a:spcAft>
              <a:buSzPts val="1800"/>
              <a:buChar char="›"/>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50" name="Shape 150"/>
        <p:cNvGrpSpPr/>
        <p:nvPr/>
      </p:nvGrpSpPr>
      <p:grpSpPr>
        <a:xfrm>
          <a:off x="0" y="0"/>
          <a:ext cx="0" cy="0"/>
          <a:chOff x="0" y="0"/>
          <a:chExt cx="0" cy="0"/>
        </a:xfrm>
      </p:grpSpPr>
      <p:sp>
        <p:nvSpPr>
          <p:cNvPr id="151" name="Google Shape;151;p32"/>
          <p:cNvSpPr txBox="1"/>
          <p:nvPr>
            <p:ph type="title"/>
          </p:nvPr>
        </p:nvSpPr>
        <p:spPr>
          <a:xfrm>
            <a:off x="839788" y="457200"/>
            <a:ext cx="3932100" cy="1600200"/>
          </a:xfrm>
          <a:prstGeom prst="rect">
            <a:avLst/>
          </a:prstGeom>
          <a:noFill/>
          <a:ln>
            <a:noFill/>
          </a:ln>
        </p:spPr>
        <p:txBody>
          <a:bodyPr anchorCtr="0" anchor="b" bIns="45700" lIns="91425" spcFirstLastPara="1" rIns="91425" wrap="square" tIns="45700">
            <a:noAutofit/>
          </a:bodyPr>
          <a:lstStyle>
            <a:lvl1pPr lvl="0" rtl="0" algn="l">
              <a:lnSpc>
                <a:spcPct val="90000"/>
              </a:lnSpc>
              <a:spcBef>
                <a:spcPts val="0"/>
              </a:spcBef>
              <a:spcAft>
                <a:spcPts val="0"/>
              </a:spcAft>
              <a:buClr>
                <a:schemeClr val="dk1"/>
              </a:buClr>
              <a:buSzPts val="3200"/>
              <a:buFont typeface="Calibri"/>
              <a:buNone/>
              <a:defRPr sz="3200"/>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52" name="Google Shape;152;p32"/>
          <p:cNvSpPr/>
          <p:nvPr>
            <p:ph idx="2" type="pic"/>
          </p:nvPr>
        </p:nvSpPr>
        <p:spPr>
          <a:xfrm>
            <a:off x="5183188" y="987425"/>
            <a:ext cx="6172200" cy="487350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153" name="Google Shape;153;p32"/>
          <p:cNvSpPr txBox="1"/>
          <p:nvPr>
            <p:ph idx="1" type="body"/>
          </p:nvPr>
        </p:nvSpPr>
        <p:spPr>
          <a:xfrm>
            <a:off x="839788" y="2057400"/>
            <a:ext cx="3932100" cy="3811500"/>
          </a:xfrm>
          <a:prstGeom prst="rect">
            <a:avLst/>
          </a:prstGeom>
          <a:noFill/>
          <a:ln>
            <a:noFill/>
          </a:ln>
        </p:spPr>
        <p:txBody>
          <a:bodyPr anchorCtr="0" anchor="t" bIns="45700" lIns="91425" spcFirstLastPara="1" rIns="91425" wrap="square" tIns="45700">
            <a:noAutofit/>
          </a:bodyPr>
          <a:lstStyle>
            <a:lvl1pPr indent="-228600" lvl="0" marL="457200" rtl="0" algn="l">
              <a:lnSpc>
                <a:spcPct val="90000"/>
              </a:lnSpc>
              <a:spcBef>
                <a:spcPts val="1000"/>
              </a:spcBef>
              <a:spcAft>
                <a:spcPts val="0"/>
              </a:spcAft>
              <a:buClr>
                <a:schemeClr val="dk1"/>
              </a:buClr>
              <a:buSzPts val="1600"/>
              <a:buNone/>
              <a:defRPr sz="1600"/>
            </a:lvl1pPr>
            <a:lvl2pPr indent="-228600" lvl="1" marL="914400" rtl="0" algn="l">
              <a:lnSpc>
                <a:spcPct val="90000"/>
              </a:lnSpc>
              <a:spcBef>
                <a:spcPts val="500"/>
              </a:spcBef>
              <a:spcAft>
                <a:spcPts val="0"/>
              </a:spcAft>
              <a:buClr>
                <a:schemeClr val="dk1"/>
              </a:buClr>
              <a:buSzPts val="1400"/>
              <a:buNone/>
              <a:defRPr sz="1400"/>
            </a:lvl2pPr>
            <a:lvl3pPr indent="-228600" lvl="2" marL="1371600" rtl="0" algn="l">
              <a:lnSpc>
                <a:spcPct val="90000"/>
              </a:lnSpc>
              <a:spcBef>
                <a:spcPts val="500"/>
              </a:spcBef>
              <a:spcAft>
                <a:spcPts val="0"/>
              </a:spcAft>
              <a:buClr>
                <a:schemeClr val="dk1"/>
              </a:buClr>
              <a:buSzPts val="1200"/>
              <a:buNone/>
              <a:defRPr sz="1200"/>
            </a:lvl3pPr>
            <a:lvl4pPr indent="-228600" lvl="3" marL="1828800" rtl="0" algn="l">
              <a:lnSpc>
                <a:spcPct val="90000"/>
              </a:lnSpc>
              <a:spcBef>
                <a:spcPts val="500"/>
              </a:spcBef>
              <a:spcAft>
                <a:spcPts val="0"/>
              </a:spcAft>
              <a:buClr>
                <a:schemeClr val="dk1"/>
              </a:buClr>
              <a:buSzPts val="1000"/>
              <a:buNone/>
              <a:defRPr sz="1000"/>
            </a:lvl4pPr>
            <a:lvl5pPr indent="-228600" lvl="4" marL="2286000" rtl="0" algn="l">
              <a:lnSpc>
                <a:spcPct val="90000"/>
              </a:lnSpc>
              <a:spcBef>
                <a:spcPts val="500"/>
              </a:spcBef>
              <a:spcAft>
                <a:spcPts val="0"/>
              </a:spcAft>
              <a:buClr>
                <a:schemeClr val="dk1"/>
              </a:buClr>
              <a:buSzPts val="1000"/>
              <a:buNone/>
              <a:defRPr sz="1000"/>
            </a:lvl5pPr>
            <a:lvl6pPr indent="-228600" lvl="5" marL="2743200" rtl="0" algn="l">
              <a:lnSpc>
                <a:spcPct val="90000"/>
              </a:lnSpc>
              <a:spcBef>
                <a:spcPts val="500"/>
              </a:spcBef>
              <a:spcAft>
                <a:spcPts val="0"/>
              </a:spcAft>
              <a:buClr>
                <a:schemeClr val="dk1"/>
              </a:buClr>
              <a:buSzPts val="1000"/>
              <a:buNone/>
              <a:defRPr sz="1000"/>
            </a:lvl6pPr>
            <a:lvl7pPr indent="-228600" lvl="6" marL="3200400" rtl="0" algn="l">
              <a:lnSpc>
                <a:spcPct val="90000"/>
              </a:lnSpc>
              <a:spcBef>
                <a:spcPts val="500"/>
              </a:spcBef>
              <a:spcAft>
                <a:spcPts val="0"/>
              </a:spcAft>
              <a:buClr>
                <a:schemeClr val="dk1"/>
              </a:buClr>
              <a:buSzPts val="1000"/>
              <a:buNone/>
              <a:defRPr sz="1000"/>
            </a:lvl7pPr>
            <a:lvl8pPr indent="-228600" lvl="7" marL="3657600" rtl="0" algn="l">
              <a:lnSpc>
                <a:spcPct val="90000"/>
              </a:lnSpc>
              <a:spcBef>
                <a:spcPts val="500"/>
              </a:spcBef>
              <a:spcAft>
                <a:spcPts val="0"/>
              </a:spcAft>
              <a:buClr>
                <a:schemeClr val="dk1"/>
              </a:buClr>
              <a:buSzPts val="1000"/>
              <a:buNone/>
              <a:defRPr sz="1000"/>
            </a:lvl8pPr>
            <a:lvl9pPr indent="-228600" lvl="8" marL="4114800" rtl="0" algn="l">
              <a:lnSpc>
                <a:spcPct val="90000"/>
              </a:lnSpc>
              <a:spcBef>
                <a:spcPts val="500"/>
              </a:spcBef>
              <a:spcAft>
                <a:spcPts val="0"/>
              </a:spcAft>
              <a:buClr>
                <a:schemeClr val="dk1"/>
              </a:buClr>
              <a:buSzPts val="1000"/>
              <a:buNone/>
              <a:defRPr sz="1000"/>
            </a:lvl9pPr>
          </a:lstStyle>
          <a:p/>
        </p:txBody>
      </p:sp>
      <p:sp>
        <p:nvSpPr>
          <p:cNvPr id="154" name="Google Shape;154;p32"/>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55" name="Google Shape;155;p32"/>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56" name="Google Shape;156;p32"/>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57" name="Shape 157"/>
        <p:cNvGrpSpPr/>
        <p:nvPr/>
      </p:nvGrpSpPr>
      <p:grpSpPr>
        <a:xfrm>
          <a:off x="0" y="0"/>
          <a:ext cx="0" cy="0"/>
          <a:chOff x="0" y="0"/>
          <a:chExt cx="0" cy="0"/>
        </a:xfrm>
      </p:grpSpPr>
      <p:sp>
        <p:nvSpPr>
          <p:cNvPr id="158" name="Google Shape;158;p33"/>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lvl1pPr lvl="0" rtl="0" algn="l">
              <a:lnSpc>
                <a:spcPct val="9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59" name="Google Shape;159;p33"/>
          <p:cNvSpPr txBox="1"/>
          <p:nvPr>
            <p:ph idx="1" type="body"/>
          </p:nvPr>
        </p:nvSpPr>
        <p:spPr>
          <a:xfrm rot="5400000">
            <a:off x="3920400" y="-1256575"/>
            <a:ext cx="4351200" cy="105156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160" name="Google Shape;160;p33"/>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61" name="Google Shape;161;p33"/>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62" name="Google Shape;162;p33"/>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63" name="Shape 163"/>
        <p:cNvGrpSpPr/>
        <p:nvPr/>
      </p:nvGrpSpPr>
      <p:grpSpPr>
        <a:xfrm>
          <a:off x="0" y="0"/>
          <a:ext cx="0" cy="0"/>
          <a:chOff x="0" y="0"/>
          <a:chExt cx="0" cy="0"/>
        </a:xfrm>
      </p:grpSpPr>
      <p:sp>
        <p:nvSpPr>
          <p:cNvPr id="164" name="Google Shape;164;p34"/>
          <p:cNvSpPr txBox="1"/>
          <p:nvPr>
            <p:ph type="title"/>
          </p:nvPr>
        </p:nvSpPr>
        <p:spPr>
          <a:xfrm rot="5400000">
            <a:off x="7133400" y="1956625"/>
            <a:ext cx="5811900" cy="2628900"/>
          </a:xfrm>
          <a:prstGeom prst="rect">
            <a:avLst/>
          </a:prstGeom>
          <a:noFill/>
          <a:ln>
            <a:noFill/>
          </a:ln>
        </p:spPr>
        <p:txBody>
          <a:bodyPr anchorCtr="0" anchor="ctr" bIns="45700" lIns="91425" spcFirstLastPara="1" rIns="91425" wrap="square" tIns="45700">
            <a:noAutofit/>
          </a:bodyPr>
          <a:lstStyle>
            <a:lvl1pPr lvl="0" rtl="0" algn="l">
              <a:lnSpc>
                <a:spcPct val="9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65" name="Google Shape;165;p34"/>
          <p:cNvSpPr txBox="1"/>
          <p:nvPr>
            <p:ph idx="1" type="body"/>
          </p:nvPr>
        </p:nvSpPr>
        <p:spPr>
          <a:xfrm rot="5400000">
            <a:off x="1799400" y="-596075"/>
            <a:ext cx="5811900" cy="77343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166" name="Google Shape;166;p34"/>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67" name="Google Shape;167;p34"/>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68" name="Google Shape;168;p34"/>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1 column">
  <p:cSld name="Title and 1 column">
    <p:spTree>
      <p:nvGrpSpPr>
        <p:cNvPr id="22" name="Shape 22"/>
        <p:cNvGrpSpPr/>
        <p:nvPr/>
      </p:nvGrpSpPr>
      <p:grpSpPr>
        <a:xfrm>
          <a:off x="0" y="0"/>
          <a:ext cx="0" cy="0"/>
          <a:chOff x="0" y="0"/>
          <a:chExt cx="0" cy="0"/>
        </a:xfrm>
      </p:grpSpPr>
      <p:sp>
        <p:nvSpPr>
          <p:cNvPr id="23" name="Google Shape;23;p5"/>
          <p:cNvSpPr txBox="1"/>
          <p:nvPr>
            <p:ph idx="1" type="body"/>
          </p:nvPr>
        </p:nvSpPr>
        <p:spPr>
          <a:xfrm>
            <a:off x="529167" y="1800000"/>
            <a:ext cx="11135700" cy="3852000"/>
          </a:xfrm>
          <a:prstGeom prst="rect">
            <a:avLst/>
          </a:prstGeom>
          <a:noFill/>
          <a:ln>
            <a:noFill/>
          </a:ln>
        </p:spPr>
        <p:txBody>
          <a:bodyPr anchorCtr="0" anchor="t" bIns="0" lIns="72000" spcFirstLastPara="1" rIns="72000" wrap="square" tIns="0">
            <a:noAutofit/>
          </a:bodyPr>
          <a:lstStyle>
            <a:lvl1pPr indent="-342900" lvl="0" marL="457200" rtl="0" algn="l">
              <a:spcBef>
                <a:spcPts val="360"/>
              </a:spcBef>
              <a:spcAft>
                <a:spcPts val="0"/>
              </a:spcAft>
              <a:buSzPts val="1800"/>
              <a:buChar char="›"/>
              <a:defRPr/>
            </a:lvl1pPr>
            <a:lvl2pPr indent="-342900" lvl="1" marL="914400" rtl="0" algn="l">
              <a:spcBef>
                <a:spcPts val="360"/>
              </a:spcBef>
              <a:spcAft>
                <a:spcPts val="0"/>
              </a:spcAft>
              <a:buSzPts val="1800"/>
              <a:buChar char="–"/>
              <a:defRPr/>
            </a:lvl2pPr>
            <a:lvl3pPr indent="-342900" lvl="2" marL="1371600" rtl="0" algn="l">
              <a:spcBef>
                <a:spcPts val="360"/>
              </a:spcBef>
              <a:spcAft>
                <a:spcPts val="0"/>
              </a:spcAft>
              <a:buSzPts val="1800"/>
              <a:buChar char="›"/>
              <a:defRPr/>
            </a:lvl3pPr>
            <a:lvl4pPr indent="-342900" lvl="3" marL="1828800" rtl="0" algn="l">
              <a:spcBef>
                <a:spcPts val="360"/>
              </a:spcBef>
              <a:spcAft>
                <a:spcPts val="0"/>
              </a:spcAft>
              <a:buSzPts val="1800"/>
              <a:buChar char="-"/>
              <a:defRPr/>
            </a:lvl4pPr>
            <a:lvl5pPr indent="-342900" lvl="4" marL="2286000" rtl="0" algn="l">
              <a:spcBef>
                <a:spcPts val="360"/>
              </a:spcBef>
              <a:spcAft>
                <a:spcPts val="0"/>
              </a:spcAft>
              <a:buSzPts val="1800"/>
              <a:buChar char="›"/>
              <a:defRPr/>
            </a:lvl5pPr>
            <a:lvl6pPr indent="-342900" lvl="5" marL="2743200" rtl="0" algn="l">
              <a:spcBef>
                <a:spcPts val="360"/>
              </a:spcBef>
              <a:spcAft>
                <a:spcPts val="0"/>
              </a:spcAft>
              <a:buSzPts val="1800"/>
              <a:buChar char="›"/>
              <a:defRPr/>
            </a:lvl6pPr>
            <a:lvl7pPr indent="-342900" lvl="6" marL="3200400" rtl="0" algn="l">
              <a:spcBef>
                <a:spcPts val="360"/>
              </a:spcBef>
              <a:spcAft>
                <a:spcPts val="0"/>
              </a:spcAft>
              <a:buSzPts val="1800"/>
              <a:buChar char="›"/>
              <a:defRPr/>
            </a:lvl7pPr>
            <a:lvl8pPr indent="-342900" lvl="7" marL="3657600" rtl="0" algn="l">
              <a:spcBef>
                <a:spcPts val="360"/>
              </a:spcBef>
              <a:spcAft>
                <a:spcPts val="0"/>
              </a:spcAft>
              <a:buSzPts val="1800"/>
              <a:buChar char="›"/>
              <a:defRPr/>
            </a:lvl8pPr>
            <a:lvl9pPr indent="-342900" lvl="8" marL="4114800" rtl="0" algn="l">
              <a:spcBef>
                <a:spcPts val="360"/>
              </a:spcBef>
              <a:spcAft>
                <a:spcPts val="0"/>
              </a:spcAft>
              <a:buSzPts val="1800"/>
              <a:buChar char="›"/>
              <a:defRPr/>
            </a:lvl9pPr>
          </a:lstStyle>
          <a:p/>
        </p:txBody>
      </p:sp>
      <p:sp>
        <p:nvSpPr>
          <p:cNvPr id="24" name="Google Shape;24;p5"/>
          <p:cNvSpPr txBox="1"/>
          <p:nvPr>
            <p:ph type="title"/>
          </p:nvPr>
        </p:nvSpPr>
        <p:spPr>
          <a:xfrm>
            <a:off x="524935" y="239714"/>
            <a:ext cx="9992700" cy="1085400"/>
          </a:xfrm>
          <a:prstGeom prst="rect">
            <a:avLst/>
          </a:prstGeom>
          <a:noFill/>
          <a:ln>
            <a:noFill/>
          </a:ln>
        </p:spPr>
        <p:txBody>
          <a:bodyPr anchorCtr="0" anchor="ctr" bIns="0" lIns="72000" spcFirstLastPara="1" rIns="72000" wrap="square" tIns="0">
            <a:noAutofit/>
          </a:bodyPr>
          <a:lstStyle>
            <a:lvl1pPr lvl="0" rtl="0" algn="l">
              <a:lnSpc>
                <a:spcPct val="75000"/>
              </a:lnSpc>
              <a:spcBef>
                <a:spcPts val="0"/>
              </a:spcBef>
              <a:spcAft>
                <a:spcPts val="0"/>
              </a:spcAft>
              <a:buSzPts val="1400"/>
              <a:buNone/>
              <a:defRPr/>
            </a:lvl1pPr>
            <a:lvl2pPr lvl="1" rtl="0" algn="l">
              <a:lnSpc>
                <a:spcPct val="75000"/>
              </a:lnSpc>
              <a:spcBef>
                <a:spcPts val="0"/>
              </a:spcBef>
              <a:spcAft>
                <a:spcPts val="0"/>
              </a:spcAft>
              <a:buSzPts val="1400"/>
              <a:buNone/>
              <a:defRPr/>
            </a:lvl2pPr>
            <a:lvl3pPr lvl="2" rtl="0" algn="l">
              <a:lnSpc>
                <a:spcPct val="75000"/>
              </a:lnSpc>
              <a:spcBef>
                <a:spcPts val="0"/>
              </a:spcBef>
              <a:spcAft>
                <a:spcPts val="0"/>
              </a:spcAft>
              <a:buSzPts val="1400"/>
              <a:buNone/>
              <a:defRPr/>
            </a:lvl3pPr>
            <a:lvl4pPr lvl="3" rtl="0" algn="l">
              <a:lnSpc>
                <a:spcPct val="75000"/>
              </a:lnSpc>
              <a:spcBef>
                <a:spcPts val="0"/>
              </a:spcBef>
              <a:spcAft>
                <a:spcPts val="0"/>
              </a:spcAft>
              <a:buSzPts val="1400"/>
              <a:buNone/>
              <a:defRPr/>
            </a:lvl4pPr>
            <a:lvl5pPr lvl="4" rtl="0" algn="l">
              <a:lnSpc>
                <a:spcPct val="75000"/>
              </a:lnSpc>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2 columns">
  <p:cSld name="Title and 2 columns">
    <p:spTree>
      <p:nvGrpSpPr>
        <p:cNvPr id="25" name="Shape 25"/>
        <p:cNvGrpSpPr/>
        <p:nvPr/>
      </p:nvGrpSpPr>
      <p:grpSpPr>
        <a:xfrm>
          <a:off x="0" y="0"/>
          <a:ext cx="0" cy="0"/>
          <a:chOff x="0" y="0"/>
          <a:chExt cx="0" cy="0"/>
        </a:xfrm>
      </p:grpSpPr>
      <p:sp>
        <p:nvSpPr>
          <p:cNvPr id="26" name="Google Shape;26;p6"/>
          <p:cNvSpPr txBox="1"/>
          <p:nvPr>
            <p:ph idx="1" type="body"/>
          </p:nvPr>
        </p:nvSpPr>
        <p:spPr>
          <a:xfrm>
            <a:off x="6193367" y="1795464"/>
            <a:ext cx="5467500" cy="4284600"/>
          </a:xfrm>
          <a:prstGeom prst="rect">
            <a:avLst/>
          </a:prstGeom>
          <a:noFill/>
          <a:ln>
            <a:noFill/>
          </a:ln>
        </p:spPr>
        <p:txBody>
          <a:bodyPr anchorCtr="0" anchor="t" bIns="0" lIns="72000" spcFirstLastPara="1" rIns="72000" wrap="square" tIns="0">
            <a:noAutofit/>
          </a:bodyPr>
          <a:lstStyle>
            <a:lvl1pPr indent="-342900" lvl="0" marL="457200" rtl="0" algn="l">
              <a:spcBef>
                <a:spcPts val="360"/>
              </a:spcBef>
              <a:spcAft>
                <a:spcPts val="0"/>
              </a:spcAft>
              <a:buSzPts val="1800"/>
              <a:buChar char="›"/>
              <a:defRPr/>
            </a:lvl1pPr>
            <a:lvl2pPr indent="-342900" lvl="1" marL="914400" rtl="0" algn="l">
              <a:spcBef>
                <a:spcPts val="360"/>
              </a:spcBef>
              <a:spcAft>
                <a:spcPts val="0"/>
              </a:spcAft>
              <a:buSzPts val="1800"/>
              <a:buChar char="–"/>
              <a:defRPr/>
            </a:lvl2pPr>
            <a:lvl3pPr indent="-342900" lvl="2" marL="1371600" rtl="0" algn="l">
              <a:spcBef>
                <a:spcPts val="360"/>
              </a:spcBef>
              <a:spcAft>
                <a:spcPts val="0"/>
              </a:spcAft>
              <a:buSzPts val="1800"/>
              <a:buChar char="›"/>
              <a:defRPr/>
            </a:lvl3pPr>
            <a:lvl4pPr indent="-342900" lvl="3" marL="1828800" rtl="0" algn="l">
              <a:spcBef>
                <a:spcPts val="360"/>
              </a:spcBef>
              <a:spcAft>
                <a:spcPts val="0"/>
              </a:spcAft>
              <a:buSzPts val="1800"/>
              <a:buChar char="-"/>
              <a:defRPr/>
            </a:lvl4pPr>
            <a:lvl5pPr indent="-342900" lvl="4" marL="2286000" rtl="0" algn="l">
              <a:spcBef>
                <a:spcPts val="360"/>
              </a:spcBef>
              <a:spcAft>
                <a:spcPts val="0"/>
              </a:spcAft>
              <a:buSzPts val="1800"/>
              <a:buChar char="›"/>
              <a:defRPr/>
            </a:lvl5pPr>
            <a:lvl6pPr indent="-342900" lvl="5" marL="2743200" rtl="0" algn="l">
              <a:spcBef>
                <a:spcPts val="360"/>
              </a:spcBef>
              <a:spcAft>
                <a:spcPts val="0"/>
              </a:spcAft>
              <a:buSzPts val="1800"/>
              <a:buChar char="›"/>
              <a:defRPr/>
            </a:lvl6pPr>
            <a:lvl7pPr indent="-342900" lvl="6" marL="3200400" rtl="0" algn="l">
              <a:spcBef>
                <a:spcPts val="360"/>
              </a:spcBef>
              <a:spcAft>
                <a:spcPts val="0"/>
              </a:spcAft>
              <a:buSzPts val="1800"/>
              <a:buChar char="›"/>
              <a:defRPr/>
            </a:lvl7pPr>
            <a:lvl8pPr indent="-342900" lvl="7" marL="3657600" rtl="0" algn="l">
              <a:spcBef>
                <a:spcPts val="360"/>
              </a:spcBef>
              <a:spcAft>
                <a:spcPts val="0"/>
              </a:spcAft>
              <a:buSzPts val="1800"/>
              <a:buChar char="›"/>
              <a:defRPr/>
            </a:lvl8pPr>
            <a:lvl9pPr indent="-342900" lvl="8" marL="4114800" rtl="0" algn="l">
              <a:spcBef>
                <a:spcPts val="360"/>
              </a:spcBef>
              <a:spcAft>
                <a:spcPts val="0"/>
              </a:spcAft>
              <a:buSzPts val="1800"/>
              <a:buChar char="›"/>
              <a:defRPr/>
            </a:lvl9pPr>
          </a:lstStyle>
          <a:p/>
        </p:txBody>
      </p:sp>
      <p:sp>
        <p:nvSpPr>
          <p:cNvPr id="27" name="Google Shape;27;p6"/>
          <p:cNvSpPr txBox="1"/>
          <p:nvPr>
            <p:ph idx="2" type="body"/>
          </p:nvPr>
        </p:nvSpPr>
        <p:spPr>
          <a:xfrm>
            <a:off x="524934" y="1795463"/>
            <a:ext cx="5465100" cy="4284600"/>
          </a:xfrm>
          <a:prstGeom prst="rect">
            <a:avLst/>
          </a:prstGeom>
          <a:noFill/>
          <a:ln>
            <a:noFill/>
          </a:ln>
        </p:spPr>
        <p:txBody>
          <a:bodyPr anchorCtr="0" anchor="t" bIns="0" lIns="72000" spcFirstLastPara="1" rIns="72000" wrap="square" tIns="0">
            <a:noAutofit/>
          </a:bodyPr>
          <a:lstStyle>
            <a:lvl1pPr indent="-342900" lvl="0" marL="457200" rtl="0" algn="l">
              <a:spcBef>
                <a:spcPts val="360"/>
              </a:spcBef>
              <a:spcAft>
                <a:spcPts val="0"/>
              </a:spcAft>
              <a:buSzPts val="1800"/>
              <a:buChar char="›"/>
              <a:defRPr/>
            </a:lvl1pPr>
            <a:lvl2pPr indent="-342900" lvl="1" marL="914400" rtl="0" algn="l">
              <a:spcBef>
                <a:spcPts val="360"/>
              </a:spcBef>
              <a:spcAft>
                <a:spcPts val="0"/>
              </a:spcAft>
              <a:buSzPts val="1800"/>
              <a:buChar char="–"/>
              <a:defRPr/>
            </a:lvl2pPr>
            <a:lvl3pPr indent="-342900" lvl="2" marL="1371600" rtl="0" algn="l">
              <a:spcBef>
                <a:spcPts val="360"/>
              </a:spcBef>
              <a:spcAft>
                <a:spcPts val="0"/>
              </a:spcAft>
              <a:buSzPts val="1800"/>
              <a:buChar char="›"/>
              <a:defRPr/>
            </a:lvl3pPr>
            <a:lvl4pPr indent="-342900" lvl="3" marL="1828800" rtl="0" algn="l">
              <a:spcBef>
                <a:spcPts val="360"/>
              </a:spcBef>
              <a:spcAft>
                <a:spcPts val="0"/>
              </a:spcAft>
              <a:buSzPts val="1800"/>
              <a:buChar char="-"/>
              <a:defRPr/>
            </a:lvl4pPr>
            <a:lvl5pPr indent="-342900" lvl="4" marL="2286000" rtl="0" algn="l">
              <a:spcBef>
                <a:spcPts val="360"/>
              </a:spcBef>
              <a:spcAft>
                <a:spcPts val="0"/>
              </a:spcAft>
              <a:buSzPts val="1800"/>
              <a:buChar char="›"/>
              <a:defRPr/>
            </a:lvl5pPr>
            <a:lvl6pPr indent="-342900" lvl="5" marL="2743200" rtl="0" algn="l">
              <a:spcBef>
                <a:spcPts val="360"/>
              </a:spcBef>
              <a:spcAft>
                <a:spcPts val="0"/>
              </a:spcAft>
              <a:buSzPts val="1800"/>
              <a:buChar char="›"/>
              <a:defRPr/>
            </a:lvl6pPr>
            <a:lvl7pPr indent="-342900" lvl="6" marL="3200400" rtl="0" algn="l">
              <a:spcBef>
                <a:spcPts val="360"/>
              </a:spcBef>
              <a:spcAft>
                <a:spcPts val="0"/>
              </a:spcAft>
              <a:buSzPts val="1800"/>
              <a:buChar char="›"/>
              <a:defRPr/>
            </a:lvl7pPr>
            <a:lvl8pPr indent="-342900" lvl="7" marL="3657600" rtl="0" algn="l">
              <a:spcBef>
                <a:spcPts val="360"/>
              </a:spcBef>
              <a:spcAft>
                <a:spcPts val="0"/>
              </a:spcAft>
              <a:buSzPts val="1800"/>
              <a:buChar char="›"/>
              <a:defRPr/>
            </a:lvl8pPr>
            <a:lvl9pPr indent="-342900" lvl="8" marL="4114800" rtl="0" algn="l">
              <a:spcBef>
                <a:spcPts val="360"/>
              </a:spcBef>
              <a:spcAft>
                <a:spcPts val="0"/>
              </a:spcAft>
              <a:buSzPts val="1800"/>
              <a:buChar char="›"/>
              <a:defRPr/>
            </a:lvl9pPr>
          </a:lstStyle>
          <a:p/>
        </p:txBody>
      </p:sp>
      <p:sp>
        <p:nvSpPr>
          <p:cNvPr id="28" name="Google Shape;28;p6"/>
          <p:cNvSpPr txBox="1"/>
          <p:nvPr>
            <p:ph type="title"/>
          </p:nvPr>
        </p:nvSpPr>
        <p:spPr>
          <a:xfrm>
            <a:off x="524935" y="239714"/>
            <a:ext cx="9992700" cy="1085400"/>
          </a:xfrm>
          <a:prstGeom prst="rect">
            <a:avLst/>
          </a:prstGeom>
          <a:noFill/>
          <a:ln>
            <a:noFill/>
          </a:ln>
        </p:spPr>
        <p:txBody>
          <a:bodyPr anchorCtr="0" anchor="ctr" bIns="0" lIns="72000" spcFirstLastPara="1" rIns="72000" wrap="square" tIns="0">
            <a:noAutofit/>
          </a:bodyPr>
          <a:lstStyle>
            <a:lvl1pPr lvl="0" rtl="0" algn="l">
              <a:lnSpc>
                <a:spcPct val="75000"/>
              </a:lnSpc>
              <a:spcBef>
                <a:spcPts val="0"/>
              </a:spcBef>
              <a:spcAft>
                <a:spcPts val="0"/>
              </a:spcAft>
              <a:buSzPts val="1400"/>
              <a:buNone/>
              <a:defRPr/>
            </a:lvl1pPr>
            <a:lvl2pPr lvl="1" rtl="0" algn="l">
              <a:lnSpc>
                <a:spcPct val="75000"/>
              </a:lnSpc>
              <a:spcBef>
                <a:spcPts val="0"/>
              </a:spcBef>
              <a:spcAft>
                <a:spcPts val="0"/>
              </a:spcAft>
              <a:buSzPts val="1400"/>
              <a:buNone/>
              <a:defRPr/>
            </a:lvl2pPr>
            <a:lvl3pPr lvl="2" rtl="0" algn="l">
              <a:lnSpc>
                <a:spcPct val="75000"/>
              </a:lnSpc>
              <a:spcBef>
                <a:spcPts val="0"/>
              </a:spcBef>
              <a:spcAft>
                <a:spcPts val="0"/>
              </a:spcAft>
              <a:buSzPts val="1400"/>
              <a:buNone/>
              <a:defRPr/>
            </a:lvl3pPr>
            <a:lvl4pPr lvl="3" rtl="0" algn="l">
              <a:lnSpc>
                <a:spcPct val="75000"/>
              </a:lnSpc>
              <a:spcBef>
                <a:spcPts val="0"/>
              </a:spcBef>
              <a:spcAft>
                <a:spcPts val="0"/>
              </a:spcAft>
              <a:buSzPts val="1400"/>
              <a:buNone/>
              <a:defRPr/>
            </a:lvl4pPr>
            <a:lvl5pPr lvl="4" rtl="0" algn="l">
              <a:lnSpc>
                <a:spcPct val="75000"/>
              </a:lnSpc>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3 columns">
  <p:cSld name="Title and 3 columns">
    <p:spTree>
      <p:nvGrpSpPr>
        <p:cNvPr id="29" name="Shape 29"/>
        <p:cNvGrpSpPr/>
        <p:nvPr/>
      </p:nvGrpSpPr>
      <p:grpSpPr>
        <a:xfrm>
          <a:off x="0" y="0"/>
          <a:ext cx="0" cy="0"/>
          <a:chOff x="0" y="0"/>
          <a:chExt cx="0" cy="0"/>
        </a:xfrm>
      </p:grpSpPr>
      <p:sp>
        <p:nvSpPr>
          <p:cNvPr id="30" name="Google Shape;30;p7"/>
          <p:cNvSpPr txBox="1"/>
          <p:nvPr>
            <p:ph idx="1" type="body"/>
          </p:nvPr>
        </p:nvSpPr>
        <p:spPr>
          <a:xfrm>
            <a:off x="8081433" y="1800225"/>
            <a:ext cx="3583500" cy="4724400"/>
          </a:xfrm>
          <a:prstGeom prst="rect">
            <a:avLst/>
          </a:prstGeom>
          <a:noFill/>
          <a:ln>
            <a:noFill/>
          </a:ln>
        </p:spPr>
        <p:txBody>
          <a:bodyPr anchorCtr="0" anchor="t" bIns="0" lIns="72000" spcFirstLastPara="1" rIns="72000" wrap="square" tIns="0">
            <a:noAutofit/>
          </a:bodyPr>
          <a:lstStyle>
            <a:lvl1pPr indent="-342900" lvl="0" marL="457200" rtl="0" algn="l">
              <a:spcBef>
                <a:spcPts val="360"/>
              </a:spcBef>
              <a:spcAft>
                <a:spcPts val="0"/>
              </a:spcAft>
              <a:buSzPts val="1800"/>
              <a:buChar char="›"/>
              <a:defRPr/>
            </a:lvl1pPr>
            <a:lvl2pPr indent="-342900" lvl="1" marL="914400" rtl="0" algn="l">
              <a:spcBef>
                <a:spcPts val="360"/>
              </a:spcBef>
              <a:spcAft>
                <a:spcPts val="0"/>
              </a:spcAft>
              <a:buSzPts val="1800"/>
              <a:buChar char="–"/>
              <a:defRPr/>
            </a:lvl2pPr>
            <a:lvl3pPr indent="-342900" lvl="2" marL="1371600" rtl="0" algn="l">
              <a:spcBef>
                <a:spcPts val="360"/>
              </a:spcBef>
              <a:spcAft>
                <a:spcPts val="0"/>
              </a:spcAft>
              <a:buSzPts val="1800"/>
              <a:buChar char="›"/>
              <a:defRPr/>
            </a:lvl3pPr>
            <a:lvl4pPr indent="-342900" lvl="3" marL="1828800" rtl="0" algn="l">
              <a:spcBef>
                <a:spcPts val="360"/>
              </a:spcBef>
              <a:spcAft>
                <a:spcPts val="0"/>
              </a:spcAft>
              <a:buSzPts val="1800"/>
              <a:buChar char="-"/>
              <a:defRPr/>
            </a:lvl4pPr>
            <a:lvl5pPr indent="-342900" lvl="4" marL="2286000" rtl="0" algn="l">
              <a:spcBef>
                <a:spcPts val="360"/>
              </a:spcBef>
              <a:spcAft>
                <a:spcPts val="0"/>
              </a:spcAft>
              <a:buSzPts val="1800"/>
              <a:buChar char="›"/>
              <a:defRPr/>
            </a:lvl5pPr>
            <a:lvl6pPr indent="-342900" lvl="5" marL="2743200" rtl="0" algn="l">
              <a:spcBef>
                <a:spcPts val="360"/>
              </a:spcBef>
              <a:spcAft>
                <a:spcPts val="0"/>
              </a:spcAft>
              <a:buSzPts val="1800"/>
              <a:buChar char="›"/>
              <a:defRPr/>
            </a:lvl6pPr>
            <a:lvl7pPr indent="-342900" lvl="6" marL="3200400" rtl="0" algn="l">
              <a:spcBef>
                <a:spcPts val="360"/>
              </a:spcBef>
              <a:spcAft>
                <a:spcPts val="0"/>
              </a:spcAft>
              <a:buSzPts val="1800"/>
              <a:buChar char="›"/>
              <a:defRPr/>
            </a:lvl7pPr>
            <a:lvl8pPr indent="-342900" lvl="7" marL="3657600" rtl="0" algn="l">
              <a:spcBef>
                <a:spcPts val="360"/>
              </a:spcBef>
              <a:spcAft>
                <a:spcPts val="0"/>
              </a:spcAft>
              <a:buSzPts val="1800"/>
              <a:buChar char="›"/>
              <a:defRPr/>
            </a:lvl8pPr>
            <a:lvl9pPr indent="-342900" lvl="8" marL="4114800" rtl="0" algn="l">
              <a:spcBef>
                <a:spcPts val="360"/>
              </a:spcBef>
              <a:spcAft>
                <a:spcPts val="0"/>
              </a:spcAft>
              <a:buSzPts val="1800"/>
              <a:buChar char="›"/>
              <a:defRPr/>
            </a:lvl9pPr>
          </a:lstStyle>
          <a:p/>
        </p:txBody>
      </p:sp>
      <p:sp>
        <p:nvSpPr>
          <p:cNvPr id="31" name="Google Shape;31;p7"/>
          <p:cNvSpPr txBox="1"/>
          <p:nvPr>
            <p:ph idx="2" type="body"/>
          </p:nvPr>
        </p:nvSpPr>
        <p:spPr>
          <a:xfrm>
            <a:off x="4305300" y="1800225"/>
            <a:ext cx="3583500" cy="4724400"/>
          </a:xfrm>
          <a:prstGeom prst="rect">
            <a:avLst/>
          </a:prstGeom>
          <a:noFill/>
          <a:ln>
            <a:noFill/>
          </a:ln>
        </p:spPr>
        <p:txBody>
          <a:bodyPr anchorCtr="0" anchor="t" bIns="0" lIns="72000" spcFirstLastPara="1" rIns="72000" wrap="square" tIns="0">
            <a:noAutofit/>
          </a:bodyPr>
          <a:lstStyle>
            <a:lvl1pPr indent="-342900" lvl="0" marL="457200" rtl="0" algn="l">
              <a:spcBef>
                <a:spcPts val="360"/>
              </a:spcBef>
              <a:spcAft>
                <a:spcPts val="0"/>
              </a:spcAft>
              <a:buSzPts val="1800"/>
              <a:buChar char="›"/>
              <a:defRPr/>
            </a:lvl1pPr>
            <a:lvl2pPr indent="-342900" lvl="1" marL="914400" rtl="0" algn="l">
              <a:spcBef>
                <a:spcPts val="360"/>
              </a:spcBef>
              <a:spcAft>
                <a:spcPts val="0"/>
              </a:spcAft>
              <a:buSzPts val="1800"/>
              <a:buChar char="–"/>
              <a:defRPr/>
            </a:lvl2pPr>
            <a:lvl3pPr indent="-342900" lvl="2" marL="1371600" rtl="0" algn="l">
              <a:spcBef>
                <a:spcPts val="360"/>
              </a:spcBef>
              <a:spcAft>
                <a:spcPts val="0"/>
              </a:spcAft>
              <a:buSzPts val="1800"/>
              <a:buChar char="›"/>
              <a:defRPr/>
            </a:lvl3pPr>
            <a:lvl4pPr indent="-342900" lvl="3" marL="1828800" rtl="0" algn="l">
              <a:spcBef>
                <a:spcPts val="360"/>
              </a:spcBef>
              <a:spcAft>
                <a:spcPts val="0"/>
              </a:spcAft>
              <a:buSzPts val="1800"/>
              <a:buChar char="-"/>
              <a:defRPr/>
            </a:lvl4pPr>
            <a:lvl5pPr indent="-342900" lvl="4" marL="2286000" rtl="0" algn="l">
              <a:spcBef>
                <a:spcPts val="360"/>
              </a:spcBef>
              <a:spcAft>
                <a:spcPts val="0"/>
              </a:spcAft>
              <a:buSzPts val="1800"/>
              <a:buChar char="›"/>
              <a:defRPr/>
            </a:lvl5pPr>
            <a:lvl6pPr indent="-342900" lvl="5" marL="2743200" rtl="0" algn="l">
              <a:spcBef>
                <a:spcPts val="360"/>
              </a:spcBef>
              <a:spcAft>
                <a:spcPts val="0"/>
              </a:spcAft>
              <a:buSzPts val="1800"/>
              <a:buChar char="›"/>
              <a:defRPr/>
            </a:lvl6pPr>
            <a:lvl7pPr indent="-342900" lvl="6" marL="3200400" rtl="0" algn="l">
              <a:spcBef>
                <a:spcPts val="360"/>
              </a:spcBef>
              <a:spcAft>
                <a:spcPts val="0"/>
              </a:spcAft>
              <a:buSzPts val="1800"/>
              <a:buChar char="›"/>
              <a:defRPr/>
            </a:lvl7pPr>
            <a:lvl8pPr indent="-342900" lvl="7" marL="3657600" rtl="0" algn="l">
              <a:spcBef>
                <a:spcPts val="360"/>
              </a:spcBef>
              <a:spcAft>
                <a:spcPts val="0"/>
              </a:spcAft>
              <a:buSzPts val="1800"/>
              <a:buChar char="›"/>
              <a:defRPr/>
            </a:lvl8pPr>
            <a:lvl9pPr indent="-342900" lvl="8" marL="4114800" rtl="0" algn="l">
              <a:spcBef>
                <a:spcPts val="360"/>
              </a:spcBef>
              <a:spcAft>
                <a:spcPts val="0"/>
              </a:spcAft>
              <a:buSzPts val="1800"/>
              <a:buChar char="›"/>
              <a:defRPr/>
            </a:lvl9pPr>
          </a:lstStyle>
          <a:p/>
        </p:txBody>
      </p:sp>
      <p:sp>
        <p:nvSpPr>
          <p:cNvPr id="32" name="Google Shape;32;p7"/>
          <p:cNvSpPr txBox="1"/>
          <p:nvPr>
            <p:ph idx="3" type="body"/>
          </p:nvPr>
        </p:nvSpPr>
        <p:spPr>
          <a:xfrm>
            <a:off x="524933" y="1800225"/>
            <a:ext cx="3583500" cy="4724400"/>
          </a:xfrm>
          <a:prstGeom prst="rect">
            <a:avLst/>
          </a:prstGeom>
          <a:noFill/>
          <a:ln>
            <a:noFill/>
          </a:ln>
        </p:spPr>
        <p:txBody>
          <a:bodyPr anchorCtr="0" anchor="t" bIns="0" lIns="72000" spcFirstLastPara="1" rIns="72000" wrap="square" tIns="0">
            <a:noAutofit/>
          </a:bodyPr>
          <a:lstStyle>
            <a:lvl1pPr indent="-342900" lvl="0" marL="457200" rtl="0" algn="l">
              <a:spcBef>
                <a:spcPts val="360"/>
              </a:spcBef>
              <a:spcAft>
                <a:spcPts val="0"/>
              </a:spcAft>
              <a:buSzPts val="1800"/>
              <a:buChar char="›"/>
              <a:defRPr/>
            </a:lvl1pPr>
            <a:lvl2pPr indent="-342900" lvl="1" marL="914400" rtl="0" algn="l">
              <a:spcBef>
                <a:spcPts val="360"/>
              </a:spcBef>
              <a:spcAft>
                <a:spcPts val="0"/>
              </a:spcAft>
              <a:buSzPts val="1800"/>
              <a:buChar char="–"/>
              <a:defRPr/>
            </a:lvl2pPr>
            <a:lvl3pPr indent="-342900" lvl="2" marL="1371600" rtl="0" algn="l">
              <a:spcBef>
                <a:spcPts val="360"/>
              </a:spcBef>
              <a:spcAft>
                <a:spcPts val="0"/>
              </a:spcAft>
              <a:buSzPts val="1800"/>
              <a:buChar char="›"/>
              <a:defRPr/>
            </a:lvl3pPr>
            <a:lvl4pPr indent="-342900" lvl="3" marL="1828800" rtl="0" algn="l">
              <a:spcBef>
                <a:spcPts val="360"/>
              </a:spcBef>
              <a:spcAft>
                <a:spcPts val="0"/>
              </a:spcAft>
              <a:buSzPts val="1800"/>
              <a:buChar char="-"/>
              <a:defRPr/>
            </a:lvl4pPr>
            <a:lvl5pPr indent="-342900" lvl="4" marL="2286000" rtl="0" algn="l">
              <a:spcBef>
                <a:spcPts val="360"/>
              </a:spcBef>
              <a:spcAft>
                <a:spcPts val="0"/>
              </a:spcAft>
              <a:buSzPts val="1800"/>
              <a:buChar char="›"/>
              <a:defRPr/>
            </a:lvl5pPr>
            <a:lvl6pPr indent="-342900" lvl="5" marL="2743200" rtl="0" algn="l">
              <a:spcBef>
                <a:spcPts val="360"/>
              </a:spcBef>
              <a:spcAft>
                <a:spcPts val="0"/>
              </a:spcAft>
              <a:buSzPts val="1800"/>
              <a:buChar char="›"/>
              <a:defRPr/>
            </a:lvl6pPr>
            <a:lvl7pPr indent="-342900" lvl="6" marL="3200400" rtl="0" algn="l">
              <a:spcBef>
                <a:spcPts val="360"/>
              </a:spcBef>
              <a:spcAft>
                <a:spcPts val="0"/>
              </a:spcAft>
              <a:buSzPts val="1800"/>
              <a:buChar char="›"/>
              <a:defRPr/>
            </a:lvl7pPr>
            <a:lvl8pPr indent="-342900" lvl="7" marL="3657600" rtl="0" algn="l">
              <a:spcBef>
                <a:spcPts val="360"/>
              </a:spcBef>
              <a:spcAft>
                <a:spcPts val="0"/>
              </a:spcAft>
              <a:buSzPts val="1800"/>
              <a:buChar char="›"/>
              <a:defRPr/>
            </a:lvl8pPr>
            <a:lvl9pPr indent="-342900" lvl="8" marL="4114800" rtl="0" algn="l">
              <a:spcBef>
                <a:spcPts val="360"/>
              </a:spcBef>
              <a:spcAft>
                <a:spcPts val="0"/>
              </a:spcAft>
              <a:buSzPts val="1800"/>
              <a:buChar char="›"/>
              <a:defRPr/>
            </a:lvl9pPr>
          </a:lstStyle>
          <a:p/>
        </p:txBody>
      </p:sp>
      <p:sp>
        <p:nvSpPr>
          <p:cNvPr id="33" name="Google Shape;33;p7"/>
          <p:cNvSpPr txBox="1"/>
          <p:nvPr>
            <p:ph type="title"/>
          </p:nvPr>
        </p:nvSpPr>
        <p:spPr>
          <a:xfrm>
            <a:off x="524935" y="239714"/>
            <a:ext cx="9992700" cy="1085400"/>
          </a:xfrm>
          <a:prstGeom prst="rect">
            <a:avLst/>
          </a:prstGeom>
          <a:noFill/>
          <a:ln>
            <a:noFill/>
          </a:ln>
        </p:spPr>
        <p:txBody>
          <a:bodyPr anchorCtr="0" anchor="ctr" bIns="0" lIns="72000" spcFirstLastPara="1" rIns="72000" wrap="square" tIns="0">
            <a:noAutofit/>
          </a:bodyPr>
          <a:lstStyle>
            <a:lvl1pPr lvl="0" rtl="0" algn="l">
              <a:lnSpc>
                <a:spcPct val="75000"/>
              </a:lnSpc>
              <a:spcBef>
                <a:spcPts val="0"/>
              </a:spcBef>
              <a:spcAft>
                <a:spcPts val="0"/>
              </a:spcAft>
              <a:buSzPts val="1400"/>
              <a:buNone/>
              <a:defRPr/>
            </a:lvl1pPr>
            <a:lvl2pPr lvl="1" rtl="0" algn="l">
              <a:lnSpc>
                <a:spcPct val="75000"/>
              </a:lnSpc>
              <a:spcBef>
                <a:spcPts val="0"/>
              </a:spcBef>
              <a:spcAft>
                <a:spcPts val="0"/>
              </a:spcAft>
              <a:buSzPts val="1400"/>
              <a:buNone/>
              <a:defRPr/>
            </a:lvl2pPr>
            <a:lvl3pPr lvl="2" rtl="0" algn="l">
              <a:lnSpc>
                <a:spcPct val="75000"/>
              </a:lnSpc>
              <a:spcBef>
                <a:spcPts val="0"/>
              </a:spcBef>
              <a:spcAft>
                <a:spcPts val="0"/>
              </a:spcAft>
              <a:buSzPts val="1400"/>
              <a:buNone/>
              <a:defRPr/>
            </a:lvl3pPr>
            <a:lvl4pPr lvl="3" rtl="0" algn="l">
              <a:lnSpc>
                <a:spcPct val="75000"/>
              </a:lnSpc>
              <a:spcBef>
                <a:spcPts val="0"/>
              </a:spcBef>
              <a:spcAft>
                <a:spcPts val="0"/>
              </a:spcAft>
              <a:buSzPts val="1400"/>
              <a:buNone/>
              <a:defRPr/>
            </a:lvl4pPr>
            <a:lvl5pPr lvl="4" rtl="0" algn="l">
              <a:lnSpc>
                <a:spcPct val="75000"/>
              </a:lnSpc>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ull title, right Image">
  <p:cSld name="Full title, right Image">
    <p:spTree>
      <p:nvGrpSpPr>
        <p:cNvPr id="34" name="Shape 34"/>
        <p:cNvGrpSpPr/>
        <p:nvPr/>
      </p:nvGrpSpPr>
      <p:grpSpPr>
        <a:xfrm>
          <a:off x="0" y="0"/>
          <a:ext cx="0" cy="0"/>
          <a:chOff x="0" y="0"/>
          <a:chExt cx="0" cy="0"/>
        </a:xfrm>
      </p:grpSpPr>
      <p:sp>
        <p:nvSpPr>
          <p:cNvPr id="35" name="Google Shape;35;p8"/>
          <p:cNvSpPr txBox="1"/>
          <p:nvPr>
            <p:ph idx="1" type="body"/>
          </p:nvPr>
        </p:nvSpPr>
        <p:spPr>
          <a:xfrm>
            <a:off x="524934" y="1800225"/>
            <a:ext cx="5473800" cy="4724400"/>
          </a:xfrm>
          <a:prstGeom prst="rect">
            <a:avLst/>
          </a:prstGeom>
          <a:noFill/>
          <a:ln>
            <a:noFill/>
          </a:ln>
        </p:spPr>
        <p:txBody>
          <a:bodyPr anchorCtr="0" anchor="t" bIns="0" lIns="72000" spcFirstLastPara="1" rIns="72000" wrap="square" tIns="0">
            <a:noAutofit/>
          </a:bodyPr>
          <a:lstStyle>
            <a:lvl1pPr indent="-342900" lvl="0" marL="457200" rtl="0" algn="l">
              <a:spcBef>
                <a:spcPts val="360"/>
              </a:spcBef>
              <a:spcAft>
                <a:spcPts val="0"/>
              </a:spcAft>
              <a:buSzPts val="1800"/>
              <a:buChar char="›"/>
              <a:defRPr/>
            </a:lvl1pPr>
            <a:lvl2pPr indent="-342900" lvl="1" marL="914400" rtl="0" algn="l">
              <a:spcBef>
                <a:spcPts val="360"/>
              </a:spcBef>
              <a:spcAft>
                <a:spcPts val="0"/>
              </a:spcAft>
              <a:buSzPts val="1800"/>
              <a:buChar char="–"/>
              <a:defRPr/>
            </a:lvl2pPr>
            <a:lvl3pPr indent="-342900" lvl="2" marL="1371600" rtl="0" algn="l">
              <a:spcBef>
                <a:spcPts val="360"/>
              </a:spcBef>
              <a:spcAft>
                <a:spcPts val="0"/>
              </a:spcAft>
              <a:buSzPts val="1800"/>
              <a:buChar char="›"/>
              <a:defRPr/>
            </a:lvl3pPr>
            <a:lvl4pPr indent="-342900" lvl="3" marL="1828800" rtl="0" algn="l">
              <a:spcBef>
                <a:spcPts val="360"/>
              </a:spcBef>
              <a:spcAft>
                <a:spcPts val="0"/>
              </a:spcAft>
              <a:buSzPts val="1800"/>
              <a:buChar char="-"/>
              <a:defRPr/>
            </a:lvl4pPr>
            <a:lvl5pPr indent="-342900" lvl="4" marL="2286000" rtl="0" algn="l">
              <a:spcBef>
                <a:spcPts val="360"/>
              </a:spcBef>
              <a:spcAft>
                <a:spcPts val="0"/>
              </a:spcAft>
              <a:buSzPts val="1800"/>
              <a:buChar char="›"/>
              <a:defRPr/>
            </a:lvl5pPr>
            <a:lvl6pPr indent="-342900" lvl="5" marL="2743200" rtl="0" algn="l">
              <a:spcBef>
                <a:spcPts val="360"/>
              </a:spcBef>
              <a:spcAft>
                <a:spcPts val="0"/>
              </a:spcAft>
              <a:buSzPts val="1800"/>
              <a:buChar char="›"/>
              <a:defRPr/>
            </a:lvl6pPr>
            <a:lvl7pPr indent="-342900" lvl="6" marL="3200400" rtl="0" algn="l">
              <a:spcBef>
                <a:spcPts val="360"/>
              </a:spcBef>
              <a:spcAft>
                <a:spcPts val="0"/>
              </a:spcAft>
              <a:buSzPts val="1800"/>
              <a:buChar char="›"/>
              <a:defRPr/>
            </a:lvl7pPr>
            <a:lvl8pPr indent="-342900" lvl="7" marL="3657600" rtl="0" algn="l">
              <a:spcBef>
                <a:spcPts val="360"/>
              </a:spcBef>
              <a:spcAft>
                <a:spcPts val="0"/>
              </a:spcAft>
              <a:buSzPts val="1800"/>
              <a:buChar char="›"/>
              <a:defRPr/>
            </a:lvl8pPr>
            <a:lvl9pPr indent="-342900" lvl="8" marL="4114800" rtl="0" algn="l">
              <a:spcBef>
                <a:spcPts val="360"/>
              </a:spcBef>
              <a:spcAft>
                <a:spcPts val="0"/>
              </a:spcAft>
              <a:buSzPts val="1800"/>
              <a:buChar char="›"/>
              <a:defRPr/>
            </a:lvl9pPr>
          </a:lstStyle>
          <a:p/>
        </p:txBody>
      </p:sp>
      <p:sp>
        <p:nvSpPr>
          <p:cNvPr id="36" name="Google Shape;36;p8"/>
          <p:cNvSpPr txBox="1"/>
          <p:nvPr>
            <p:ph type="title"/>
          </p:nvPr>
        </p:nvSpPr>
        <p:spPr>
          <a:xfrm>
            <a:off x="524935" y="239714"/>
            <a:ext cx="9992700" cy="1085400"/>
          </a:xfrm>
          <a:prstGeom prst="rect">
            <a:avLst/>
          </a:prstGeom>
          <a:noFill/>
          <a:ln>
            <a:noFill/>
          </a:ln>
        </p:spPr>
        <p:txBody>
          <a:bodyPr anchorCtr="0" anchor="ctr" bIns="0" lIns="72000" spcFirstLastPara="1" rIns="72000" wrap="square" tIns="0">
            <a:noAutofit/>
          </a:bodyPr>
          <a:lstStyle>
            <a:lvl1pPr lvl="0" rtl="0" algn="l">
              <a:lnSpc>
                <a:spcPct val="75000"/>
              </a:lnSpc>
              <a:spcBef>
                <a:spcPts val="0"/>
              </a:spcBef>
              <a:spcAft>
                <a:spcPts val="0"/>
              </a:spcAft>
              <a:buSzPts val="1400"/>
              <a:buNone/>
              <a:defRPr/>
            </a:lvl1pPr>
            <a:lvl2pPr lvl="1" rtl="0" algn="l">
              <a:lnSpc>
                <a:spcPct val="75000"/>
              </a:lnSpc>
              <a:spcBef>
                <a:spcPts val="0"/>
              </a:spcBef>
              <a:spcAft>
                <a:spcPts val="0"/>
              </a:spcAft>
              <a:buSzPts val="1400"/>
              <a:buNone/>
              <a:defRPr/>
            </a:lvl2pPr>
            <a:lvl3pPr lvl="2" rtl="0" algn="l">
              <a:lnSpc>
                <a:spcPct val="75000"/>
              </a:lnSpc>
              <a:spcBef>
                <a:spcPts val="0"/>
              </a:spcBef>
              <a:spcAft>
                <a:spcPts val="0"/>
              </a:spcAft>
              <a:buSzPts val="1400"/>
              <a:buNone/>
              <a:defRPr/>
            </a:lvl3pPr>
            <a:lvl4pPr lvl="3" rtl="0" algn="l">
              <a:lnSpc>
                <a:spcPct val="75000"/>
              </a:lnSpc>
              <a:spcBef>
                <a:spcPts val="0"/>
              </a:spcBef>
              <a:spcAft>
                <a:spcPts val="0"/>
              </a:spcAft>
              <a:buSzPts val="1400"/>
              <a:buNone/>
              <a:defRPr/>
            </a:lvl4pPr>
            <a:lvl5pPr lvl="4" rtl="0" algn="l">
              <a:lnSpc>
                <a:spcPct val="75000"/>
              </a:lnSpc>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mall title, right Image">
  <p:cSld name="Small title, right Image">
    <p:spTree>
      <p:nvGrpSpPr>
        <p:cNvPr id="37" name="Shape 37"/>
        <p:cNvGrpSpPr/>
        <p:nvPr/>
      </p:nvGrpSpPr>
      <p:grpSpPr>
        <a:xfrm>
          <a:off x="0" y="0"/>
          <a:ext cx="0" cy="0"/>
          <a:chOff x="0" y="0"/>
          <a:chExt cx="0" cy="0"/>
        </a:xfrm>
      </p:grpSpPr>
      <p:sp>
        <p:nvSpPr>
          <p:cNvPr id="38" name="Google Shape;38;p9"/>
          <p:cNvSpPr txBox="1"/>
          <p:nvPr>
            <p:ph idx="1" type="body"/>
          </p:nvPr>
        </p:nvSpPr>
        <p:spPr>
          <a:xfrm>
            <a:off x="524934" y="1800225"/>
            <a:ext cx="5139300" cy="4724400"/>
          </a:xfrm>
          <a:prstGeom prst="rect">
            <a:avLst/>
          </a:prstGeom>
          <a:noFill/>
          <a:ln>
            <a:noFill/>
          </a:ln>
        </p:spPr>
        <p:txBody>
          <a:bodyPr anchorCtr="0" anchor="t" bIns="0" lIns="72000" spcFirstLastPara="1" rIns="72000" wrap="square" tIns="0">
            <a:noAutofit/>
          </a:bodyPr>
          <a:lstStyle>
            <a:lvl1pPr indent="-342900" lvl="0" marL="457200" rtl="0" algn="l">
              <a:spcBef>
                <a:spcPts val="360"/>
              </a:spcBef>
              <a:spcAft>
                <a:spcPts val="0"/>
              </a:spcAft>
              <a:buSzPts val="1800"/>
              <a:buChar char="›"/>
              <a:defRPr/>
            </a:lvl1pPr>
            <a:lvl2pPr indent="-342900" lvl="1" marL="914400" rtl="0" algn="l">
              <a:spcBef>
                <a:spcPts val="360"/>
              </a:spcBef>
              <a:spcAft>
                <a:spcPts val="0"/>
              </a:spcAft>
              <a:buSzPts val="1800"/>
              <a:buChar char="–"/>
              <a:defRPr/>
            </a:lvl2pPr>
            <a:lvl3pPr indent="-342900" lvl="2" marL="1371600" rtl="0" algn="l">
              <a:spcBef>
                <a:spcPts val="360"/>
              </a:spcBef>
              <a:spcAft>
                <a:spcPts val="0"/>
              </a:spcAft>
              <a:buSzPts val="1800"/>
              <a:buChar char="›"/>
              <a:defRPr/>
            </a:lvl3pPr>
            <a:lvl4pPr indent="-342900" lvl="3" marL="1828800" rtl="0" algn="l">
              <a:spcBef>
                <a:spcPts val="360"/>
              </a:spcBef>
              <a:spcAft>
                <a:spcPts val="0"/>
              </a:spcAft>
              <a:buSzPts val="1800"/>
              <a:buChar char="-"/>
              <a:defRPr/>
            </a:lvl4pPr>
            <a:lvl5pPr indent="-342900" lvl="4" marL="2286000" rtl="0" algn="l">
              <a:spcBef>
                <a:spcPts val="360"/>
              </a:spcBef>
              <a:spcAft>
                <a:spcPts val="0"/>
              </a:spcAft>
              <a:buSzPts val="1800"/>
              <a:buChar char="›"/>
              <a:defRPr/>
            </a:lvl5pPr>
            <a:lvl6pPr indent="-342900" lvl="5" marL="2743200" rtl="0" algn="l">
              <a:spcBef>
                <a:spcPts val="360"/>
              </a:spcBef>
              <a:spcAft>
                <a:spcPts val="0"/>
              </a:spcAft>
              <a:buSzPts val="1800"/>
              <a:buChar char="›"/>
              <a:defRPr/>
            </a:lvl6pPr>
            <a:lvl7pPr indent="-342900" lvl="6" marL="3200400" rtl="0" algn="l">
              <a:spcBef>
                <a:spcPts val="360"/>
              </a:spcBef>
              <a:spcAft>
                <a:spcPts val="0"/>
              </a:spcAft>
              <a:buSzPts val="1800"/>
              <a:buChar char="›"/>
              <a:defRPr/>
            </a:lvl7pPr>
            <a:lvl8pPr indent="-342900" lvl="7" marL="3657600" rtl="0" algn="l">
              <a:spcBef>
                <a:spcPts val="360"/>
              </a:spcBef>
              <a:spcAft>
                <a:spcPts val="0"/>
              </a:spcAft>
              <a:buSzPts val="1800"/>
              <a:buChar char="›"/>
              <a:defRPr/>
            </a:lvl8pPr>
            <a:lvl9pPr indent="-342900" lvl="8" marL="4114800" rtl="0" algn="l">
              <a:spcBef>
                <a:spcPts val="360"/>
              </a:spcBef>
              <a:spcAft>
                <a:spcPts val="0"/>
              </a:spcAft>
              <a:buSzPts val="1800"/>
              <a:buChar char="›"/>
              <a:defRPr/>
            </a:lvl9pPr>
          </a:lstStyle>
          <a:p/>
        </p:txBody>
      </p:sp>
      <p:sp>
        <p:nvSpPr>
          <p:cNvPr id="39" name="Google Shape;39;p9"/>
          <p:cNvSpPr txBox="1"/>
          <p:nvPr>
            <p:ph type="title"/>
          </p:nvPr>
        </p:nvSpPr>
        <p:spPr>
          <a:xfrm>
            <a:off x="524935" y="239714"/>
            <a:ext cx="5139300" cy="1085400"/>
          </a:xfrm>
          <a:prstGeom prst="rect">
            <a:avLst/>
          </a:prstGeom>
          <a:noFill/>
          <a:ln>
            <a:noFill/>
          </a:ln>
        </p:spPr>
        <p:txBody>
          <a:bodyPr anchorCtr="0" anchor="ctr" bIns="0" lIns="72000" spcFirstLastPara="1" rIns="72000" wrap="square" tIns="0">
            <a:noAutofit/>
          </a:bodyPr>
          <a:lstStyle>
            <a:lvl1pPr lvl="0" rtl="0" algn="l">
              <a:lnSpc>
                <a:spcPct val="75000"/>
              </a:lnSpc>
              <a:spcBef>
                <a:spcPts val="0"/>
              </a:spcBef>
              <a:spcAft>
                <a:spcPts val="0"/>
              </a:spcAft>
              <a:buSzPts val="1400"/>
              <a:buNone/>
              <a:defRPr/>
            </a:lvl1pPr>
            <a:lvl2pPr lvl="1" rtl="0" algn="l">
              <a:lnSpc>
                <a:spcPct val="75000"/>
              </a:lnSpc>
              <a:spcBef>
                <a:spcPts val="0"/>
              </a:spcBef>
              <a:spcAft>
                <a:spcPts val="0"/>
              </a:spcAft>
              <a:buSzPts val="1400"/>
              <a:buNone/>
              <a:defRPr/>
            </a:lvl2pPr>
            <a:lvl3pPr lvl="2" rtl="0" algn="l">
              <a:lnSpc>
                <a:spcPct val="75000"/>
              </a:lnSpc>
              <a:spcBef>
                <a:spcPts val="0"/>
              </a:spcBef>
              <a:spcAft>
                <a:spcPts val="0"/>
              </a:spcAft>
              <a:buSzPts val="1400"/>
              <a:buNone/>
              <a:defRPr/>
            </a:lvl3pPr>
            <a:lvl4pPr lvl="3" rtl="0" algn="l">
              <a:lnSpc>
                <a:spcPct val="75000"/>
              </a:lnSpc>
              <a:spcBef>
                <a:spcPts val="0"/>
              </a:spcBef>
              <a:spcAft>
                <a:spcPts val="0"/>
              </a:spcAft>
              <a:buSzPts val="1400"/>
              <a:buNone/>
              <a:defRPr/>
            </a:lvl4pPr>
            <a:lvl5pPr lvl="4" rtl="0" algn="l">
              <a:lnSpc>
                <a:spcPct val="75000"/>
              </a:lnSpc>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ull title, left Image">
  <p:cSld name="Full title, left Image">
    <p:spTree>
      <p:nvGrpSpPr>
        <p:cNvPr id="40" name="Shape 40"/>
        <p:cNvGrpSpPr/>
        <p:nvPr/>
      </p:nvGrpSpPr>
      <p:grpSpPr>
        <a:xfrm>
          <a:off x="0" y="0"/>
          <a:ext cx="0" cy="0"/>
          <a:chOff x="0" y="0"/>
          <a:chExt cx="0" cy="0"/>
        </a:xfrm>
      </p:grpSpPr>
      <p:sp>
        <p:nvSpPr>
          <p:cNvPr id="41" name="Google Shape;41;p10"/>
          <p:cNvSpPr txBox="1"/>
          <p:nvPr>
            <p:ph idx="1" type="body"/>
          </p:nvPr>
        </p:nvSpPr>
        <p:spPr>
          <a:xfrm>
            <a:off x="6191251" y="1800225"/>
            <a:ext cx="5473800" cy="4724400"/>
          </a:xfrm>
          <a:prstGeom prst="rect">
            <a:avLst/>
          </a:prstGeom>
          <a:noFill/>
          <a:ln>
            <a:noFill/>
          </a:ln>
        </p:spPr>
        <p:txBody>
          <a:bodyPr anchorCtr="0" anchor="t" bIns="0" lIns="72000" spcFirstLastPara="1" rIns="72000" wrap="square" tIns="0">
            <a:noAutofit/>
          </a:bodyPr>
          <a:lstStyle>
            <a:lvl1pPr indent="-342900" lvl="0" marL="457200" rtl="0" algn="l">
              <a:spcBef>
                <a:spcPts val="360"/>
              </a:spcBef>
              <a:spcAft>
                <a:spcPts val="0"/>
              </a:spcAft>
              <a:buSzPts val="1800"/>
              <a:buChar char="›"/>
              <a:defRPr/>
            </a:lvl1pPr>
            <a:lvl2pPr indent="-342900" lvl="1" marL="914400" rtl="0" algn="l">
              <a:spcBef>
                <a:spcPts val="360"/>
              </a:spcBef>
              <a:spcAft>
                <a:spcPts val="0"/>
              </a:spcAft>
              <a:buSzPts val="1800"/>
              <a:buChar char="–"/>
              <a:defRPr/>
            </a:lvl2pPr>
            <a:lvl3pPr indent="-342900" lvl="2" marL="1371600" rtl="0" algn="l">
              <a:spcBef>
                <a:spcPts val="360"/>
              </a:spcBef>
              <a:spcAft>
                <a:spcPts val="0"/>
              </a:spcAft>
              <a:buSzPts val="1800"/>
              <a:buChar char="›"/>
              <a:defRPr/>
            </a:lvl3pPr>
            <a:lvl4pPr indent="-342900" lvl="3" marL="1828800" rtl="0" algn="l">
              <a:spcBef>
                <a:spcPts val="360"/>
              </a:spcBef>
              <a:spcAft>
                <a:spcPts val="0"/>
              </a:spcAft>
              <a:buSzPts val="1800"/>
              <a:buChar char="-"/>
              <a:defRPr/>
            </a:lvl4pPr>
            <a:lvl5pPr indent="-342900" lvl="4" marL="2286000" rtl="0" algn="l">
              <a:spcBef>
                <a:spcPts val="360"/>
              </a:spcBef>
              <a:spcAft>
                <a:spcPts val="0"/>
              </a:spcAft>
              <a:buSzPts val="1800"/>
              <a:buChar char="›"/>
              <a:defRPr/>
            </a:lvl5pPr>
            <a:lvl6pPr indent="-342900" lvl="5" marL="2743200" rtl="0" algn="l">
              <a:spcBef>
                <a:spcPts val="360"/>
              </a:spcBef>
              <a:spcAft>
                <a:spcPts val="0"/>
              </a:spcAft>
              <a:buSzPts val="1800"/>
              <a:buChar char="›"/>
              <a:defRPr/>
            </a:lvl6pPr>
            <a:lvl7pPr indent="-342900" lvl="6" marL="3200400" rtl="0" algn="l">
              <a:spcBef>
                <a:spcPts val="360"/>
              </a:spcBef>
              <a:spcAft>
                <a:spcPts val="0"/>
              </a:spcAft>
              <a:buSzPts val="1800"/>
              <a:buChar char="›"/>
              <a:defRPr/>
            </a:lvl7pPr>
            <a:lvl8pPr indent="-342900" lvl="7" marL="3657600" rtl="0" algn="l">
              <a:spcBef>
                <a:spcPts val="360"/>
              </a:spcBef>
              <a:spcAft>
                <a:spcPts val="0"/>
              </a:spcAft>
              <a:buSzPts val="1800"/>
              <a:buChar char="›"/>
              <a:defRPr/>
            </a:lvl8pPr>
            <a:lvl9pPr indent="-342900" lvl="8" marL="4114800" rtl="0" algn="l">
              <a:spcBef>
                <a:spcPts val="360"/>
              </a:spcBef>
              <a:spcAft>
                <a:spcPts val="0"/>
              </a:spcAft>
              <a:buSzPts val="1800"/>
              <a:buChar char="›"/>
              <a:defRPr/>
            </a:lvl9pPr>
          </a:lstStyle>
          <a:p/>
        </p:txBody>
      </p:sp>
      <p:sp>
        <p:nvSpPr>
          <p:cNvPr id="42" name="Google Shape;42;p10"/>
          <p:cNvSpPr txBox="1"/>
          <p:nvPr>
            <p:ph type="title"/>
          </p:nvPr>
        </p:nvSpPr>
        <p:spPr>
          <a:xfrm>
            <a:off x="524935" y="239714"/>
            <a:ext cx="9992700" cy="1085400"/>
          </a:xfrm>
          <a:prstGeom prst="rect">
            <a:avLst/>
          </a:prstGeom>
          <a:noFill/>
          <a:ln>
            <a:noFill/>
          </a:ln>
        </p:spPr>
        <p:txBody>
          <a:bodyPr anchorCtr="0" anchor="ctr" bIns="0" lIns="72000" spcFirstLastPara="1" rIns="72000" wrap="square" tIns="0">
            <a:noAutofit/>
          </a:bodyPr>
          <a:lstStyle>
            <a:lvl1pPr lvl="0" rtl="0" algn="l">
              <a:lnSpc>
                <a:spcPct val="75000"/>
              </a:lnSpc>
              <a:spcBef>
                <a:spcPts val="0"/>
              </a:spcBef>
              <a:spcAft>
                <a:spcPts val="0"/>
              </a:spcAft>
              <a:buSzPts val="1400"/>
              <a:buNone/>
              <a:defRPr/>
            </a:lvl1pPr>
            <a:lvl2pPr lvl="1" rtl="0" algn="l">
              <a:lnSpc>
                <a:spcPct val="75000"/>
              </a:lnSpc>
              <a:spcBef>
                <a:spcPts val="0"/>
              </a:spcBef>
              <a:spcAft>
                <a:spcPts val="0"/>
              </a:spcAft>
              <a:buSzPts val="1400"/>
              <a:buNone/>
              <a:defRPr/>
            </a:lvl2pPr>
            <a:lvl3pPr lvl="2" rtl="0" algn="l">
              <a:lnSpc>
                <a:spcPct val="75000"/>
              </a:lnSpc>
              <a:spcBef>
                <a:spcPts val="0"/>
              </a:spcBef>
              <a:spcAft>
                <a:spcPts val="0"/>
              </a:spcAft>
              <a:buSzPts val="1400"/>
              <a:buNone/>
              <a:defRPr/>
            </a:lvl3pPr>
            <a:lvl4pPr lvl="3" rtl="0" algn="l">
              <a:lnSpc>
                <a:spcPct val="75000"/>
              </a:lnSpc>
              <a:spcBef>
                <a:spcPts val="0"/>
              </a:spcBef>
              <a:spcAft>
                <a:spcPts val="0"/>
              </a:spcAft>
              <a:buSzPts val="1400"/>
              <a:buNone/>
              <a:defRPr/>
            </a:lvl4pPr>
            <a:lvl5pPr lvl="4" rtl="0" algn="l">
              <a:lnSpc>
                <a:spcPct val="75000"/>
              </a:lnSpc>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22" Type="http://schemas.openxmlformats.org/officeDocument/2006/relationships/theme" Target="../theme/theme1.xml"/><Relationship Id="rId10" Type="http://schemas.openxmlformats.org/officeDocument/2006/relationships/slideLayout" Target="../slideLayouts/slideLayout10.xml"/><Relationship Id="rId21" Type="http://schemas.openxmlformats.org/officeDocument/2006/relationships/slideLayout" Target="../slideLayouts/slideLayout2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32.xml"/><Relationship Id="rId10" Type="http://schemas.openxmlformats.org/officeDocument/2006/relationships/slideLayout" Target="../slideLayouts/slideLayout31.xml"/><Relationship Id="rId12" Type="http://schemas.openxmlformats.org/officeDocument/2006/relationships/theme" Target="../theme/theme3.xml"/><Relationship Id="rId1" Type="http://schemas.openxmlformats.org/officeDocument/2006/relationships/slideLayout" Target="../slideLayouts/slideLayout22.xml"/><Relationship Id="rId2" Type="http://schemas.openxmlformats.org/officeDocument/2006/relationships/slideLayout" Target="../slideLayouts/slideLayout23.xml"/><Relationship Id="rId3" Type="http://schemas.openxmlformats.org/officeDocument/2006/relationships/slideLayout" Target="../slideLayouts/slideLayout24.xml"/><Relationship Id="rId4" Type="http://schemas.openxmlformats.org/officeDocument/2006/relationships/slideLayout" Target="../slideLayouts/slideLayout25.xml"/><Relationship Id="rId9" Type="http://schemas.openxmlformats.org/officeDocument/2006/relationships/slideLayout" Target="../slideLayouts/slideLayout30.xml"/><Relationship Id="rId5" Type="http://schemas.openxmlformats.org/officeDocument/2006/relationships/slideLayout" Target="../slideLayouts/slideLayout26.xml"/><Relationship Id="rId6" Type="http://schemas.openxmlformats.org/officeDocument/2006/relationships/slideLayout" Target="../slideLayouts/slideLayout27.xml"/><Relationship Id="rId7" Type="http://schemas.openxmlformats.org/officeDocument/2006/relationships/slideLayout" Target="../slideLayouts/slideLayout28.xml"/><Relationship Id="rId8" Type="http://schemas.openxmlformats.org/officeDocument/2006/relationships/slideLayout" Target="../slideLayouts/slideLayout2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nvSpPr>
        <p:spPr>
          <a:xfrm>
            <a:off x="-2516188" y="438150"/>
            <a:ext cx="2352600" cy="597060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b="0" i="0" lang="en-US" sz="1200" u="none" cap="none" strike="noStrike">
                <a:solidFill>
                  <a:srgbClr val="FFFFFF"/>
                </a:solidFill>
                <a:latin typeface="Arial"/>
                <a:ea typeface="Arial"/>
                <a:cs typeface="Arial"/>
                <a:sym typeface="Arial"/>
              </a:rPr>
              <a:t>Slide title </a:t>
            </a:r>
            <a:endParaRPr/>
          </a:p>
          <a:p>
            <a:pPr indent="0" lvl="0" marL="0" marR="0" rtl="0" algn="r">
              <a:spcBef>
                <a:spcPts val="0"/>
              </a:spcBef>
              <a:spcAft>
                <a:spcPts val="0"/>
              </a:spcAft>
              <a:buNone/>
            </a:pPr>
            <a:r>
              <a:rPr b="0" i="0" lang="en-US" sz="1200" u="none" cap="none" strike="noStrike">
                <a:solidFill>
                  <a:srgbClr val="FFFFFF"/>
                </a:solidFill>
                <a:latin typeface="Arial"/>
                <a:ea typeface="Arial"/>
                <a:cs typeface="Arial"/>
                <a:sym typeface="Arial"/>
              </a:rPr>
              <a:t>44 pt</a:t>
            </a:r>
            <a:endParaRPr b="0" i="0" sz="1200" u="none" cap="none" strike="noStrike">
              <a:solidFill>
                <a:srgbClr val="FFFFFF"/>
              </a:solidFill>
              <a:latin typeface="Arial"/>
              <a:ea typeface="Arial"/>
              <a:cs typeface="Arial"/>
              <a:sym typeface="Arial"/>
            </a:endParaRPr>
          </a:p>
          <a:p>
            <a:pPr indent="0" lvl="0" marL="0" marR="0" rtl="0" algn="r">
              <a:spcBef>
                <a:spcPts val="0"/>
              </a:spcBef>
              <a:spcAft>
                <a:spcPts val="0"/>
              </a:spcAft>
              <a:buNone/>
            </a:pPr>
            <a:r>
              <a:t/>
            </a:r>
            <a:endParaRPr b="0" i="0" sz="1200" u="none" cap="none" strike="noStrike">
              <a:solidFill>
                <a:srgbClr val="FFFFFF"/>
              </a:solidFill>
              <a:latin typeface="Arial"/>
              <a:ea typeface="Arial"/>
              <a:cs typeface="Arial"/>
              <a:sym typeface="Arial"/>
            </a:endParaRPr>
          </a:p>
          <a:p>
            <a:pPr indent="0" lvl="0" marL="0" marR="0" rtl="0" algn="r">
              <a:spcBef>
                <a:spcPts val="0"/>
              </a:spcBef>
              <a:spcAft>
                <a:spcPts val="0"/>
              </a:spcAft>
              <a:buNone/>
            </a:pPr>
            <a:r>
              <a:t/>
            </a:r>
            <a:endParaRPr b="0" i="0" sz="1200" u="none" cap="none" strike="noStrike">
              <a:solidFill>
                <a:srgbClr val="FFFFFF"/>
              </a:solidFill>
              <a:latin typeface="Arial"/>
              <a:ea typeface="Arial"/>
              <a:cs typeface="Arial"/>
              <a:sym typeface="Arial"/>
            </a:endParaRPr>
          </a:p>
          <a:p>
            <a:pPr indent="0" lvl="0" marL="0" marR="0" rtl="0" algn="r">
              <a:spcBef>
                <a:spcPts val="0"/>
              </a:spcBef>
              <a:spcAft>
                <a:spcPts val="0"/>
              </a:spcAft>
              <a:buNone/>
            </a:pPr>
            <a:r>
              <a:t/>
            </a:r>
            <a:endParaRPr b="0" i="0" sz="1200" u="none" cap="none" strike="noStrike">
              <a:solidFill>
                <a:srgbClr val="FFFFFF"/>
              </a:solidFill>
              <a:latin typeface="Arial"/>
              <a:ea typeface="Arial"/>
              <a:cs typeface="Arial"/>
              <a:sym typeface="Arial"/>
            </a:endParaRPr>
          </a:p>
          <a:p>
            <a:pPr indent="0" lvl="0" marL="0" marR="0" rtl="0" algn="r">
              <a:spcBef>
                <a:spcPts val="0"/>
              </a:spcBef>
              <a:spcAft>
                <a:spcPts val="0"/>
              </a:spcAft>
              <a:buNone/>
            </a:pPr>
            <a:r>
              <a:t/>
            </a:r>
            <a:endParaRPr b="0" i="0" sz="1200" u="none" cap="none" strike="noStrike">
              <a:solidFill>
                <a:srgbClr val="FFFFFF"/>
              </a:solidFill>
              <a:latin typeface="Arial"/>
              <a:ea typeface="Arial"/>
              <a:cs typeface="Arial"/>
              <a:sym typeface="Arial"/>
            </a:endParaRPr>
          </a:p>
          <a:p>
            <a:pPr indent="0" lvl="0" marL="0" marR="0" rtl="0" algn="r">
              <a:spcBef>
                <a:spcPts val="0"/>
              </a:spcBef>
              <a:spcAft>
                <a:spcPts val="0"/>
              </a:spcAft>
              <a:buNone/>
            </a:pPr>
            <a:r>
              <a:t/>
            </a:r>
            <a:endParaRPr b="0" i="0" sz="1200" u="none" cap="none" strike="noStrike">
              <a:solidFill>
                <a:srgbClr val="FFFFFF"/>
              </a:solidFill>
              <a:latin typeface="Arial"/>
              <a:ea typeface="Arial"/>
              <a:cs typeface="Arial"/>
              <a:sym typeface="Arial"/>
            </a:endParaRPr>
          </a:p>
          <a:p>
            <a:pPr indent="0" lvl="0" marL="0" marR="0" rtl="0" algn="r">
              <a:spcBef>
                <a:spcPts val="0"/>
              </a:spcBef>
              <a:spcAft>
                <a:spcPts val="0"/>
              </a:spcAft>
              <a:buNone/>
            </a:pPr>
            <a:r>
              <a:t/>
            </a:r>
            <a:endParaRPr b="0" i="0" sz="1200" u="none" cap="none" strike="noStrike">
              <a:solidFill>
                <a:srgbClr val="FFFFFF"/>
              </a:solidFill>
              <a:latin typeface="Arial"/>
              <a:ea typeface="Arial"/>
              <a:cs typeface="Arial"/>
              <a:sym typeface="Arial"/>
            </a:endParaRPr>
          </a:p>
          <a:p>
            <a:pPr indent="0" lvl="0" marL="0" marR="0" rtl="0" algn="r">
              <a:spcBef>
                <a:spcPts val="0"/>
              </a:spcBef>
              <a:spcAft>
                <a:spcPts val="0"/>
              </a:spcAft>
              <a:buNone/>
            </a:pPr>
            <a:r>
              <a:rPr b="0" i="0" lang="en-US" sz="1200" u="none" cap="none" strike="noStrike">
                <a:solidFill>
                  <a:srgbClr val="FFFFFF"/>
                </a:solidFill>
                <a:latin typeface="Arial"/>
                <a:ea typeface="Arial"/>
                <a:cs typeface="Arial"/>
                <a:sym typeface="Arial"/>
              </a:rPr>
              <a:t>Text and bullet level 1</a:t>
            </a:r>
            <a:endParaRPr/>
          </a:p>
          <a:p>
            <a:pPr indent="0" lvl="0" marL="0" marR="0" rtl="0" algn="r">
              <a:spcBef>
                <a:spcPts val="0"/>
              </a:spcBef>
              <a:spcAft>
                <a:spcPts val="0"/>
              </a:spcAft>
              <a:buNone/>
            </a:pPr>
            <a:r>
              <a:rPr b="0" i="0" lang="en-US" sz="1200" u="none" cap="none" strike="noStrike">
                <a:solidFill>
                  <a:srgbClr val="FFFFFF"/>
                </a:solidFill>
                <a:latin typeface="Arial"/>
                <a:ea typeface="Arial"/>
                <a:cs typeface="Arial"/>
                <a:sym typeface="Arial"/>
              </a:rPr>
              <a:t> minimum 24 pt</a:t>
            </a:r>
            <a:endParaRPr b="0" i="0" sz="1200" u="none" cap="none" strike="noStrike">
              <a:solidFill>
                <a:srgbClr val="FFFFFF"/>
              </a:solidFill>
              <a:latin typeface="Arial"/>
              <a:ea typeface="Arial"/>
              <a:cs typeface="Arial"/>
              <a:sym typeface="Arial"/>
            </a:endParaRPr>
          </a:p>
          <a:p>
            <a:pPr indent="0" lvl="0" marL="0" marR="0" rtl="0" algn="r">
              <a:spcBef>
                <a:spcPts val="0"/>
              </a:spcBef>
              <a:spcAft>
                <a:spcPts val="0"/>
              </a:spcAft>
              <a:buNone/>
            </a:pPr>
            <a:r>
              <a:t/>
            </a:r>
            <a:endParaRPr b="0" i="0" sz="1200" u="none" cap="none" strike="noStrike">
              <a:solidFill>
                <a:srgbClr val="FFFFFF"/>
              </a:solidFill>
              <a:latin typeface="Arial"/>
              <a:ea typeface="Arial"/>
              <a:cs typeface="Arial"/>
              <a:sym typeface="Arial"/>
            </a:endParaRPr>
          </a:p>
          <a:p>
            <a:pPr indent="0" lvl="0" marL="0" marR="0" rtl="0" algn="r">
              <a:spcBef>
                <a:spcPts val="0"/>
              </a:spcBef>
              <a:spcAft>
                <a:spcPts val="0"/>
              </a:spcAft>
              <a:buNone/>
            </a:pPr>
            <a:r>
              <a:rPr b="0" i="0" lang="en-US" sz="1200" u="none" cap="none" strike="noStrike">
                <a:solidFill>
                  <a:srgbClr val="FFFFFF"/>
                </a:solidFill>
                <a:latin typeface="Arial"/>
                <a:ea typeface="Arial"/>
                <a:cs typeface="Arial"/>
                <a:sym typeface="Arial"/>
              </a:rPr>
              <a:t>Bullets level 2-5</a:t>
            </a:r>
            <a:endParaRPr/>
          </a:p>
          <a:p>
            <a:pPr indent="0" lvl="0" marL="0" marR="0" rtl="0" algn="r">
              <a:spcBef>
                <a:spcPts val="0"/>
              </a:spcBef>
              <a:spcAft>
                <a:spcPts val="0"/>
              </a:spcAft>
              <a:buNone/>
            </a:pPr>
            <a:r>
              <a:rPr b="0" i="0" lang="en-US" sz="1200" u="none" cap="none" strike="noStrike">
                <a:solidFill>
                  <a:srgbClr val="FFFFFF"/>
                </a:solidFill>
                <a:latin typeface="Arial"/>
                <a:ea typeface="Arial"/>
                <a:cs typeface="Arial"/>
                <a:sym typeface="Arial"/>
              </a:rPr>
              <a:t>minimum 20 pt</a:t>
            </a:r>
            <a:endParaRPr b="0" i="0" sz="1200" u="none" cap="none" strike="noStrike">
              <a:solidFill>
                <a:srgbClr val="FFFFFF"/>
              </a:solidFill>
              <a:latin typeface="Arial"/>
              <a:ea typeface="Arial"/>
              <a:cs typeface="Arial"/>
              <a:sym typeface="Arial"/>
            </a:endParaRPr>
          </a:p>
          <a:p>
            <a:pPr indent="0" lvl="0" marL="0" marR="0" rtl="0" algn="r">
              <a:spcBef>
                <a:spcPts val="0"/>
              </a:spcBef>
              <a:spcAft>
                <a:spcPts val="0"/>
              </a:spcAft>
              <a:buNone/>
            </a:pPr>
            <a:r>
              <a:t/>
            </a:r>
            <a:endParaRPr b="0" i="0" sz="1200" u="none" cap="none" strike="noStrike">
              <a:solidFill>
                <a:srgbClr val="FFFFFF"/>
              </a:solidFill>
              <a:latin typeface="Arial"/>
              <a:ea typeface="Arial"/>
              <a:cs typeface="Arial"/>
              <a:sym typeface="Arial"/>
            </a:endParaRPr>
          </a:p>
          <a:p>
            <a:pPr indent="0" lvl="0" marL="0" marR="0" rtl="0" algn="r">
              <a:spcBef>
                <a:spcPts val="400"/>
              </a:spcBef>
              <a:spcAft>
                <a:spcPts val="0"/>
              </a:spcAft>
              <a:buNone/>
            </a:pPr>
            <a:r>
              <a:t/>
            </a:r>
            <a:endParaRPr b="0" i="0" sz="800" u="none" cap="none" strike="noStrike">
              <a:solidFill>
                <a:schemeClr val="lt1"/>
              </a:solidFill>
              <a:latin typeface="Arial"/>
              <a:ea typeface="Arial"/>
              <a:cs typeface="Arial"/>
              <a:sym typeface="Arial"/>
            </a:endParaRPr>
          </a:p>
          <a:p>
            <a:pPr indent="0" lvl="0" marL="0" marR="0" rtl="0" algn="r">
              <a:spcBef>
                <a:spcPts val="400"/>
              </a:spcBef>
              <a:spcAft>
                <a:spcPts val="0"/>
              </a:spcAft>
              <a:buNone/>
            </a:pPr>
            <a:r>
              <a:t/>
            </a:r>
            <a:endParaRPr b="0" i="0" sz="800" u="none" cap="none" strike="noStrike">
              <a:solidFill>
                <a:schemeClr val="lt1"/>
              </a:solidFill>
              <a:latin typeface="Arial"/>
              <a:ea typeface="Arial"/>
              <a:cs typeface="Arial"/>
              <a:sym typeface="Arial"/>
            </a:endParaRPr>
          </a:p>
          <a:p>
            <a:pPr indent="0" lvl="0" marL="0" marR="0" rtl="0" algn="r">
              <a:spcBef>
                <a:spcPts val="400"/>
              </a:spcBef>
              <a:spcAft>
                <a:spcPts val="0"/>
              </a:spcAft>
              <a:buNone/>
            </a:pPr>
            <a:r>
              <a:t/>
            </a:r>
            <a:endParaRPr b="0" i="0" sz="800" u="none" cap="none" strike="noStrike">
              <a:solidFill>
                <a:schemeClr val="lt1"/>
              </a:solidFill>
              <a:latin typeface="Arial"/>
              <a:ea typeface="Arial"/>
              <a:cs typeface="Arial"/>
              <a:sym typeface="Arial"/>
            </a:endParaRPr>
          </a:p>
          <a:p>
            <a:pPr indent="0" lvl="0" marL="0" marR="0" rtl="0" algn="l">
              <a:spcBef>
                <a:spcPts val="250"/>
              </a:spcBef>
              <a:spcAft>
                <a:spcPts val="0"/>
              </a:spcAft>
              <a:buNone/>
            </a:pPr>
            <a:r>
              <a:rPr b="0" i="0" lang="en-US" sz="500" u="none" cap="none" strike="noStrike">
                <a:solidFill>
                  <a:srgbClr val="9FB7D3"/>
                </a:solidFill>
                <a:latin typeface="Arial"/>
                <a:ea typeface="Arial"/>
                <a:cs typeface="Arial"/>
                <a:sym typeface="Arial"/>
              </a:rPr>
              <a:t>Characters for Embedded font:</a:t>
            </a:r>
            <a:br>
              <a:rPr b="0" i="0" lang="en-US" sz="500" u="none" cap="none" strike="noStrike">
                <a:solidFill>
                  <a:srgbClr val="9FB7D3"/>
                </a:solidFill>
                <a:latin typeface="Arial"/>
                <a:ea typeface="Arial"/>
                <a:cs typeface="Arial"/>
                <a:sym typeface="Arial"/>
              </a:rPr>
            </a:br>
            <a:r>
              <a:rPr b="0" i="0" lang="en-US" sz="500" u="none" cap="none" strike="noStrike">
                <a:solidFill>
                  <a:srgbClr val="9FB7D3"/>
                </a:solidFill>
                <a:latin typeface="Arial"/>
                <a:ea typeface="Arial"/>
                <a:cs typeface="Arial"/>
                <a:sym typeface="Arial"/>
              </a:rPr>
              <a:t>!"#$%&amp;'()*+,-./0123456789:;&lt;=&gt;?@ABCDEFGHIJKLMNOPQRSTUVWXYZ[\]^_`abcdefghijklmnopqrstuvwxyz{|}~¡¢£¤¥¦§¨©ª«¬®¯°±²³´¶·¸¹º»¼½ÀÁÂÃÄÅÆÇÈËÌÍÎÏÐÑÒÓÔÕÖ×ØÙÚÛÜÝÞßàáâãäåæçèéêëìíîïðñòóôõö÷øùúûüýþÿĀāĂăąĆćĊċČĎďĐđĒĖėĘęĚěĞğĠġĢģĪīĮįİıĶķĹĺĻļĽľŁłŃńŅņŇňŌŐőŒœŔŕŖŗŘřŚśŞşŠšŢţŤťŪūŮůŰűŲųŴŵŶŷŸŹźŻżŽžƒȘșˆˇ˘˙˚˛˜˝ẀẁẃẄẅỲỳ–—‘’‚“”„†‡•…‰‹›⁄€™ĀĀĂĂĄĄĆĆĊĊČČĎĎĐĐĒĒĖĖĘĘĚĚĞĞĠĠĢĢĪĪĮĮİĶĶĹĹĻĻĽĽŃŃŅŅŇŇŌŌŐŐŔŔŖŖŘŘŚŚŞŞŢŢŤŤŪŪŮŮŰŰŲŲŴŴŶŶŹŹŻŻȘș−≤≥ﬁﬂ</a:t>
            </a:r>
            <a:endParaRPr b="0" i="1" sz="500" u="none" cap="none" strike="noStrike">
              <a:solidFill>
                <a:srgbClr val="9FB7D3"/>
              </a:solidFill>
              <a:latin typeface="Arial"/>
              <a:ea typeface="Arial"/>
              <a:cs typeface="Arial"/>
              <a:sym typeface="Arial"/>
            </a:endParaRPr>
          </a:p>
          <a:p>
            <a:pPr indent="0" lvl="0" marL="0" marR="0" rtl="0" algn="l">
              <a:spcBef>
                <a:spcPts val="250"/>
              </a:spcBef>
              <a:spcAft>
                <a:spcPts val="0"/>
              </a:spcAft>
              <a:buNone/>
            </a:pPr>
            <a:r>
              <a:t/>
            </a:r>
            <a:endParaRPr b="0" i="1" sz="500" u="none" cap="none" strike="noStrike">
              <a:solidFill>
                <a:srgbClr val="9FB7D3"/>
              </a:solidFill>
              <a:latin typeface="Arial"/>
              <a:ea typeface="Arial"/>
              <a:cs typeface="Arial"/>
              <a:sym typeface="Arial"/>
            </a:endParaRPr>
          </a:p>
          <a:p>
            <a:pPr indent="0" lvl="0" marL="0" marR="0" rtl="0" algn="l">
              <a:spcBef>
                <a:spcPts val="250"/>
              </a:spcBef>
              <a:spcAft>
                <a:spcPts val="0"/>
              </a:spcAft>
              <a:buNone/>
            </a:pPr>
            <a:r>
              <a:rPr b="0" i="0" lang="en-US" sz="500" u="none" cap="none" strike="noStrike">
                <a:solidFill>
                  <a:srgbClr val="9FB7D3"/>
                </a:solidFill>
                <a:latin typeface="Arial"/>
                <a:ea typeface="Arial"/>
                <a:cs typeface="Arial"/>
                <a:sym typeface="Arial"/>
              </a:rPr>
              <a:t>ΆΈΉΊΌΎΏΐΑΒΓΕΖΗΘΙΚΛΜΝΞΟΠΡΣΤΥΦΧΨΪΫΆΈΉΊΰαβγδεζηθικλνξορςΣΤΥΦΧΨΩΪΫΌΎΏ</a:t>
            </a:r>
            <a:endParaRPr b="0" i="1" sz="500" u="none" cap="none" strike="noStrike">
              <a:solidFill>
                <a:srgbClr val="9FB7D3"/>
              </a:solidFill>
              <a:latin typeface="Arial"/>
              <a:ea typeface="Arial"/>
              <a:cs typeface="Arial"/>
              <a:sym typeface="Arial"/>
            </a:endParaRPr>
          </a:p>
          <a:p>
            <a:pPr indent="0" lvl="0" marL="0" marR="0" rtl="0" algn="l">
              <a:spcBef>
                <a:spcPts val="250"/>
              </a:spcBef>
              <a:spcAft>
                <a:spcPts val="0"/>
              </a:spcAft>
              <a:buNone/>
            </a:pPr>
            <a:r>
              <a:rPr b="0" i="0" lang="en-US" sz="500" u="none" cap="none" strike="noStrike">
                <a:solidFill>
                  <a:srgbClr val="9FB7D3"/>
                </a:solidFill>
                <a:latin typeface="Arial"/>
                <a:ea typeface="Arial"/>
                <a:cs typeface="Arial"/>
                <a:sym typeface="Arial"/>
              </a:rPr>
              <a:t>ЁЂЃЄЅІЇЈЉЊЋЌЎЏАБВГДЕЖЗИЙКЛМНОПРСТУФХЦЧШЩЪЫЬЭЮЯАБВГДЕЖЗИЙКЛМНОПРСТУФХЦЧШЩЪЫЬЭЮЯЁЂЃЄЅІЇЈЉЊЋЌЎЏѢѢѲѲѴѴҐҐәǽẀẁẂẃẄẅỲỳ№</a:t>
            </a:r>
            <a:endParaRPr/>
          </a:p>
          <a:p>
            <a:pPr indent="0" lvl="0" marL="0" marR="0" rtl="0" algn="l">
              <a:lnSpc>
                <a:spcPct val="80000"/>
              </a:lnSpc>
              <a:spcBef>
                <a:spcPts val="100"/>
              </a:spcBef>
              <a:spcAft>
                <a:spcPts val="0"/>
              </a:spcAft>
              <a:buNone/>
            </a:pPr>
            <a:r>
              <a:t/>
            </a:r>
            <a:endParaRPr b="0" i="0" sz="500" u="none" cap="none" strike="noStrike">
              <a:solidFill>
                <a:srgbClr val="9FB7D3"/>
              </a:solidFill>
              <a:latin typeface="Arial"/>
              <a:ea typeface="Arial"/>
              <a:cs typeface="Arial"/>
              <a:sym typeface="Arial"/>
            </a:endParaRPr>
          </a:p>
          <a:p>
            <a:pPr indent="0" lvl="0" marL="0" marR="0" rtl="0" algn="r">
              <a:spcBef>
                <a:spcPts val="0"/>
              </a:spcBef>
              <a:spcAft>
                <a:spcPts val="0"/>
              </a:spcAft>
              <a:buNone/>
            </a:pPr>
            <a:r>
              <a:t/>
            </a:r>
            <a:endParaRPr b="0" i="0" sz="500" u="none" cap="none" strike="noStrike">
              <a:solidFill>
                <a:schemeClr val="lt1"/>
              </a:solidFill>
              <a:latin typeface="Arial"/>
              <a:ea typeface="Arial"/>
              <a:cs typeface="Arial"/>
              <a:sym typeface="Arial"/>
            </a:endParaRPr>
          </a:p>
          <a:p>
            <a:pPr indent="0" lvl="0" marL="0" marR="0" rtl="0" algn="r">
              <a:spcBef>
                <a:spcPts val="0"/>
              </a:spcBef>
              <a:spcAft>
                <a:spcPts val="0"/>
              </a:spcAft>
              <a:buNone/>
            </a:pPr>
            <a:r>
              <a:t/>
            </a:r>
            <a:endParaRPr b="0" i="0" sz="800" u="none" cap="none" strike="noStrike">
              <a:solidFill>
                <a:schemeClr val="lt1"/>
              </a:solidFill>
              <a:latin typeface="Arial"/>
              <a:ea typeface="Arial"/>
              <a:cs typeface="Arial"/>
              <a:sym typeface="Arial"/>
            </a:endParaRPr>
          </a:p>
          <a:p>
            <a:pPr indent="0" lvl="0" marL="0" marR="0" rtl="0" algn="r">
              <a:spcBef>
                <a:spcPts val="0"/>
              </a:spcBef>
              <a:spcAft>
                <a:spcPts val="0"/>
              </a:spcAft>
              <a:buNone/>
            </a:pPr>
            <a:r>
              <a:t/>
            </a:r>
            <a:endParaRPr b="0" i="0" sz="800" u="none" cap="none" strike="noStrike">
              <a:solidFill>
                <a:schemeClr val="lt1"/>
              </a:solidFill>
              <a:latin typeface="Arial"/>
              <a:ea typeface="Arial"/>
              <a:cs typeface="Arial"/>
              <a:sym typeface="Arial"/>
            </a:endParaRPr>
          </a:p>
          <a:p>
            <a:pPr indent="0" lvl="0" marL="0" marR="0" rtl="0" algn="r">
              <a:spcBef>
                <a:spcPts val="0"/>
              </a:spcBef>
              <a:spcAft>
                <a:spcPts val="0"/>
              </a:spcAft>
              <a:buNone/>
            </a:pPr>
            <a:r>
              <a:t/>
            </a:r>
            <a:endParaRPr b="0" i="0" sz="800" u="none" cap="none" strike="noStrike">
              <a:solidFill>
                <a:schemeClr val="lt1"/>
              </a:solidFill>
              <a:latin typeface="Arial"/>
              <a:ea typeface="Arial"/>
              <a:cs typeface="Arial"/>
              <a:sym typeface="Arial"/>
            </a:endParaRPr>
          </a:p>
          <a:p>
            <a:pPr indent="0" lvl="0" marL="0" marR="0" rtl="0" algn="r">
              <a:spcBef>
                <a:spcPts val="0"/>
              </a:spcBef>
              <a:spcAft>
                <a:spcPts val="0"/>
              </a:spcAft>
              <a:buNone/>
            </a:pPr>
            <a:r>
              <a:t/>
            </a:r>
            <a:endParaRPr b="0" i="0" sz="800" u="none" cap="none" strike="noStrike">
              <a:solidFill>
                <a:schemeClr val="lt1"/>
              </a:solidFill>
              <a:latin typeface="Arial"/>
              <a:ea typeface="Arial"/>
              <a:cs typeface="Arial"/>
              <a:sym typeface="Arial"/>
            </a:endParaRPr>
          </a:p>
          <a:p>
            <a:pPr indent="0" lvl="0" marL="0" marR="0" rtl="0" algn="r">
              <a:spcBef>
                <a:spcPts val="0"/>
              </a:spcBef>
              <a:spcAft>
                <a:spcPts val="0"/>
              </a:spcAft>
              <a:buNone/>
            </a:pPr>
            <a:r>
              <a:t/>
            </a:r>
            <a:endParaRPr b="0" i="0" sz="800" u="none" cap="none" strike="noStrike">
              <a:solidFill>
                <a:schemeClr val="lt1"/>
              </a:solidFill>
              <a:latin typeface="Arial"/>
              <a:ea typeface="Arial"/>
              <a:cs typeface="Arial"/>
              <a:sym typeface="Arial"/>
            </a:endParaRPr>
          </a:p>
          <a:p>
            <a:pPr indent="0" lvl="0" marL="0" marR="0" rtl="0" algn="r">
              <a:spcBef>
                <a:spcPts val="0"/>
              </a:spcBef>
              <a:spcAft>
                <a:spcPts val="0"/>
              </a:spcAft>
              <a:buNone/>
            </a:pPr>
            <a:r>
              <a:t/>
            </a:r>
            <a:endParaRPr b="0" i="0" sz="1400" u="none" cap="none" strike="noStrike">
              <a:solidFill>
                <a:schemeClr val="lt1"/>
              </a:solidFill>
              <a:latin typeface="Arial"/>
              <a:ea typeface="Arial"/>
              <a:cs typeface="Arial"/>
              <a:sym typeface="Arial"/>
            </a:endParaRPr>
          </a:p>
          <a:p>
            <a:pPr indent="0" lvl="0" marL="0" marR="0" rtl="0" algn="r">
              <a:spcBef>
                <a:spcPts val="0"/>
              </a:spcBef>
              <a:spcAft>
                <a:spcPts val="0"/>
              </a:spcAft>
              <a:buNone/>
            </a:pPr>
            <a:r>
              <a:rPr b="0" i="0" lang="en-US" sz="1200" u="none" cap="none" strike="noStrike">
                <a:solidFill>
                  <a:schemeClr val="lt1"/>
                </a:solidFill>
                <a:latin typeface="Arial"/>
                <a:ea typeface="Arial"/>
                <a:cs typeface="Arial"/>
                <a:sym typeface="Arial"/>
              </a:rPr>
              <a:t>Do not add objects or text in the footer area</a:t>
            </a:r>
            <a:endParaRPr/>
          </a:p>
        </p:txBody>
      </p:sp>
      <p:sp>
        <p:nvSpPr>
          <p:cNvPr id="11" name="Google Shape;11;p1"/>
          <p:cNvSpPr txBox="1"/>
          <p:nvPr/>
        </p:nvSpPr>
        <p:spPr>
          <a:xfrm>
            <a:off x="527050" y="6524625"/>
            <a:ext cx="9866400" cy="216000"/>
          </a:xfrm>
          <a:prstGeom prst="rect">
            <a:avLst/>
          </a:prstGeom>
          <a:noFill/>
          <a:ln>
            <a:noFill/>
          </a:ln>
        </p:spPr>
        <p:txBody>
          <a:bodyPr anchorCtr="0" anchor="t" bIns="45700" lIns="72000" spcFirstLastPara="1" rIns="72000" wrap="square" tIns="45700">
            <a:noAutofit/>
          </a:bodyPr>
          <a:lstStyle/>
          <a:p>
            <a:pPr indent="0" lvl="0" marL="0" marR="0" rtl="0" algn="l">
              <a:spcBef>
                <a:spcPts val="0"/>
              </a:spcBef>
              <a:spcAft>
                <a:spcPts val="0"/>
              </a:spcAft>
              <a:buNone/>
            </a:pPr>
            <a:r>
              <a:rPr b="0" i="0" lang="en-US" sz="800" u="none" cap="none" strike="noStrike">
                <a:solidFill>
                  <a:srgbClr val="87888A"/>
                </a:solidFill>
                <a:latin typeface="Arial"/>
                <a:ea typeface="Arial"/>
                <a:cs typeface="Arial"/>
                <a:sym typeface="Arial"/>
              </a:rPr>
              <a:t>Page </a:t>
            </a:r>
            <a:fld id="{00000000-1234-1234-1234-123412341234}" type="slidenum">
              <a:rPr b="0" i="0" lang="en-US" sz="800" u="none" cap="none" strike="noStrike">
                <a:solidFill>
                  <a:srgbClr val="87888A"/>
                </a:solidFill>
                <a:latin typeface="Arial"/>
                <a:ea typeface="Arial"/>
                <a:cs typeface="Arial"/>
                <a:sym typeface="Arial"/>
              </a:rPr>
              <a:t>‹#›</a:t>
            </a:fld>
            <a:endParaRPr b="0" i="0" sz="800" u="none" cap="none" strike="noStrike">
              <a:solidFill>
                <a:srgbClr val="87888A"/>
              </a:solidFill>
              <a:latin typeface="Arial"/>
              <a:ea typeface="Arial"/>
              <a:cs typeface="Arial"/>
              <a:sym typeface="Arial"/>
            </a:endParaRPr>
          </a:p>
        </p:txBody>
      </p:sp>
      <p:sp>
        <p:nvSpPr>
          <p:cNvPr id="12" name="Google Shape;12;p1"/>
          <p:cNvSpPr txBox="1"/>
          <p:nvPr>
            <p:ph idx="1" type="body"/>
          </p:nvPr>
        </p:nvSpPr>
        <p:spPr>
          <a:xfrm>
            <a:off x="528638" y="1800225"/>
            <a:ext cx="11136300" cy="3851400"/>
          </a:xfrm>
          <a:prstGeom prst="rect">
            <a:avLst/>
          </a:prstGeom>
          <a:noFill/>
          <a:ln>
            <a:noFill/>
          </a:ln>
        </p:spPr>
        <p:txBody>
          <a:bodyPr anchorCtr="0" anchor="t" bIns="0" lIns="72000" spcFirstLastPara="1" rIns="72000" wrap="square" tIns="0">
            <a:noAutofit/>
          </a:bodyPr>
          <a:lstStyle>
            <a:lvl1pPr indent="-381000" lvl="0" marL="457200" marR="0" rtl="0" algn="l">
              <a:spcBef>
                <a:spcPts val="480"/>
              </a:spcBef>
              <a:spcAft>
                <a:spcPts val="0"/>
              </a:spcAft>
              <a:buClr>
                <a:srgbClr val="00A9D4"/>
              </a:buClr>
              <a:buSzPts val="2400"/>
              <a:buFont typeface="Arial"/>
              <a:buChar char="›"/>
              <a:defRPr b="0" i="0" sz="2400" u="none" cap="none" strike="noStrike">
                <a:solidFill>
                  <a:schemeClr val="dk1"/>
                </a:solidFill>
                <a:latin typeface="Arial"/>
                <a:ea typeface="Arial"/>
                <a:cs typeface="Arial"/>
                <a:sym typeface="Arial"/>
              </a:defRPr>
            </a:lvl1pPr>
            <a:lvl2pPr indent="-355600" lvl="1" marL="914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2pPr>
            <a:lvl3pPr indent="-355600" lvl="2" marL="1371600" marR="0" rtl="0" algn="l">
              <a:spcBef>
                <a:spcPts val="400"/>
              </a:spcBef>
              <a:spcAft>
                <a:spcPts val="0"/>
              </a:spcAft>
              <a:buClr>
                <a:srgbClr val="92CCE5"/>
              </a:buClr>
              <a:buSzPts val="2000"/>
              <a:buFont typeface="Arial"/>
              <a:buChar char="›"/>
              <a:defRPr b="0" i="0" sz="20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13" name="Google Shape;13;p1"/>
          <p:cNvSpPr txBox="1"/>
          <p:nvPr>
            <p:ph type="title"/>
          </p:nvPr>
        </p:nvSpPr>
        <p:spPr>
          <a:xfrm>
            <a:off x="525463" y="239713"/>
            <a:ext cx="9991800" cy="1086000"/>
          </a:xfrm>
          <a:prstGeom prst="rect">
            <a:avLst/>
          </a:prstGeom>
          <a:noFill/>
          <a:ln>
            <a:noFill/>
          </a:ln>
        </p:spPr>
        <p:txBody>
          <a:bodyPr anchorCtr="0" anchor="ctr" bIns="0" lIns="72000" spcFirstLastPara="1" rIns="72000" wrap="square" tIns="0">
            <a:noAutofit/>
          </a:bodyPr>
          <a:lstStyle>
            <a:lvl1pPr lvl="0" marR="0" rtl="0" algn="l">
              <a:lnSpc>
                <a:spcPct val="75000"/>
              </a:lnSpc>
              <a:spcBef>
                <a:spcPts val="0"/>
              </a:spcBef>
              <a:spcAft>
                <a:spcPts val="0"/>
              </a:spcAft>
              <a:buSzPts val="1400"/>
              <a:buNone/>
              <a:defRPr b="0" i="0" sz="4400" u="none" cap="none" strike="noStrike">
                <a:solidFill>
                  <a:schemeClr val="dk1"/>
                </a:solidFill>
                <a:latin typeface="Arial"/>
                <a:ea typeface="Arial"/>
                <a:cs typeface="Arial"/>
                <a:sym typeface="Arial"/>
              </a:defRPr>
            </a:lvl1pPr>
            <a:lvl2pPr lvl="1" marR="0" rtl="0" algn="l">
              <a:lnSpc>
                <a:spcPct val="75000"/>
              </a:lnSpc>
              <a:spcBef>
                <a:spcPts val="0"/>
              </a:spcBef>
              <a:spcAft>
                <a:spcPts val="0"/>
              </a:spcAft>
              <a:buSzPts val="1400"/>
              <a:buNone/>
              <a:defRPr b="0" i="0" sz="4400" u="none" cap="none" strike="noStrike">
                <a:solidFill>
                  <a:schemeClr val="dk1"/>
                </a:solidFill>
                <a:latin typeface="Arial"/>
                <a:ea typeface="Arial"/>
                <a:cs typeface="Arial"/>
                <a:sym typeface="Arial"/>
              </a:defRPr>
            </a:lvl2pPr>
            <a:lvl3pPr lvl="2" marR="0" rtl="0" algn="l">
              <a:lnSpc>
                <a:spcPct val="75000"/>
              </a:lnSpc>
              <a:spcBef>
                <a:spcPts val="0"/>
              </a:spcBef>
              <a:spcAft>
                <a:spcPts val="0"/>
              </a:spcAft>
              <a:buSzPts val="1400"/>
              <a:buNone/>
              <a:defRPr b="0" i="0" sz="4400" u="none" cap="none" strike="noStrike">
                <a:solidFill>
                  <a:schemeClr val="dk1"/>
                </a:solidFill>
                <a:latin typeface="Arial"/>
                <a:ea typeface="Arial"/>
                <a:cs typeface="Arial"/>
                <a:sym typeface="Arial"/>
              </a:defRPr>
            </a:lvl3pPr>
            <a:lvl4pPr lvl="3" marR="0" rtl="0" algn="l">
              <a:lnSpc>
                <a:spcPct val="75000"/>
              </a:lnSpc>
              <a:spcBef>
                <a:spcPts val="0"/>
              </a:spcBef>
              <a:spcAft>
                <a:spcPts val="0"/>
              </a:spcAft>
              <a:buSzPts val="1400"/>
              <a:buNone/>
              <a:defRPr b="0" i="0" sz="4400" u="none" cap="none" strike="noStrike">
                <a:solidFill>
                  <a:schemeClr val="dk1"/>
                </a:solidFill>
                <a:latin typeface="Arial"/>
                <a:ea typeface="Arial"/>
                <a:cs typeface="Arial"/>
                <a:sym typeface="Arial"/>
              </a:defRPr>
            </a:lvl4pPr>
            <a:lvl5pPr lvl="4" marR="0" rtl="0" algn="l">
              <a:lnSpc>
                <a:spcPct val="75000"/>
              </a:lnSpc>
              <a:spcBef>
                <a:spcPts val="0"/>
              </a:spcBef>
              <a:spcAft>
                <a:spcPts val="0"/>
              </a:spcAft>
              <a:buSzPts val="1400"/>
              <a:buNone/>
              <a:defRPr b="0" i="0" sz="44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32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32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32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32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4" name="Shape 94"/>
        <p:cNvGrpSpPr/>
        <p:nvPr/>
      </p:nvGrpSpPr>
      <p:grpSpPr>
        <a:xfrm>
          <a:off x="0" y="0"/>
          <a:ext cx="0" cy="0"/>
          <a:chOff x="0" y="0"/>
          <a:chExt cx="0" cy="0"/>
        </a:xfrm>
      </p:grpSpPr>
      <p:sp>
        <p:nvSpPr>
          <p:cNvPr id="95" name="Google Shape;95;p23"/>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96" name="Google Shape;96;p23"/>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97" name="Google Shape;97;p23"/>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8" name="Google Shape;98;p23"/>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9" name="Google Shape;99;p23"/>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4.xml"/><Relationship Id="rId3" Type="http://schemas.openxmlformats.org/officeDocument/2006/relationships/image" Target="../media/image19.jpg"/><Relationship Id="rId4" Type="http://schemas.openxmlformats.org/officeDocument/2006/relationships/image" Target="../media/image3.png"/><Relationship Id="rId5" Type="http://schemas.openxmlformats.org/officeDocument/2006/relationships/image" Target="../media/image6.png"/><Relationship Id="rId6" Type="http://schemas.openxmlformats.org/officeDocument/2006/relationships/image" Target="../media/image4.jpg"/><Relationship Id="rId7" Type="http://schemas.openxmlformats.org/officeDocument/2006/relationships/image" Target="../media/image18.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2.xml"/><Relationship Id="rId3" Type="http://schemas.openxmlformats.org/officeDocument/2006/relationships/image" Target="../media/image1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3.xml"/><Relationship Id="rId3" Type="http://schemas.openxmlformats.org/officeDocument/2006/relationships/image" Target="../media/image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4.xml"/><Relationship Id="rId3" Type="http://schemas.openxmlformats.org/officeDocument/2006/relationships/image" Target="../media/image1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6.xml"/><Relationship Id="rId3" Type="http://schemas.openxmlformats.org/officeDocument/2006/relationships/image" Target="../media/image1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7.xml"/><Relationship Id="rId3" Type="http://schemas.openxmlformats.org/officeDocument/2006/relationships/image" Target="../media/image1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9.png"/><Relationship Id="rId4" Type="http://schemas.openxmlformats.org/officeDocument/2006/relationships/image" Target="../media/image14.png"/><Relationship Id="rId5"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15.png"/><Relationship Id="rId4" Type="http://schemas.openxmlformats.org/officeDocument/2006/relationships/image" Target="../media/image12.png"/><Relationship Id="rId5" Type="http://schemas.openxmlformats.org/officeDocument/2006/relationships/image" Target="../media/image8.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2.png"/><Relationship Id="rId4" Type="http://schemas.openxmlformats.org/officeDocument/2006/relationships/image" Target="../media/image16.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3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35"/>
          <p:cNvSpPr/>
          <p:nvPr/>
        </p:nvSpPr>
        <p:spPr>
          <a:xfrm>
            <a:off x="2734736" y="2346595"/>
            <a:ext cx="8961000" cy="2293800"/>
          </a:xfrm>
          <a:prstGeom prst="rect">
            <a:avLst/>
          </a:prstGeom>
          <a:noFill/>
          <a:ln>
            <a:noFill/>
          </a:ln>
        </p:spPr>
        <p:txBody>
          <a:bodyPr anchorCtr="0" anchor="ctr" bIns="0" lIns="0" spcFirstLastPara="1" rIns="54000" wrap="square" tIns="0">
            <a:noAutofit/>
          </a:bodyPr>
          <a:lstStyle/>
          <a:p>
            <a:pPr indent="0" lvl="0" marL="0" marR="0" rtl="0" algn="l">
              <a:lnSpc>
                <a:spcPct val="90000"/>
              </a:lnSpc>
              <a:spcBef>
                <a:spcPts val="0"/>
              </a:spcBef>
              <a:spcAft>
                <a:spcPts val="0"/>
              </a:spcAft>
              <a:buClr>
                <a:srgbClr val="00A9D4"/>
              </a:buClr>
              <a:buSzPts val="3600"/>
              <a:buFont typeface="Arial"/>
              <a:buNone/>
            </a:pPr>
            <a:r>
              <a:rPr lang="en-US" sz="3600">
                <a:solidFill>
                  <a:schemeClr val="dk2"/>
                </a:solidFill>
              </a:rPr>
              <a:t>Get Safe</a:t>
            </a:r>
            <a:endParaRPr/>
          </a:p>
          <a:p>
            <a:pPr indent="0" lvl="0" marL="0" marR="0" rtl="0" algn="l">
              <a:lnSpc>
                <a:spcPct val="90000"/>
              </a:lnSpc>
              <a:spcBef>
                <a:spcPts val="0"/>
              </a:spcBef>
              <a:spcAft>
                <a:spcPts val="0"/>
              </a:spcAft>
              <a:buClr>
                <a:srgbClr val="00A9D4"/>
              </a:buClr>
              <a:buSzPts val="3600"/>
              <a:buFont typeface="Arial"/>
              <a:buNone/>
            </a:pPr>
            <a:r>
              <a:rPr b="0" i="0" lang="en-US" sz="3600" u="none" cap="none" strike="noStrike">
                <a:solidFill>
                  <a:schemeClr val="dk2"/>
                </a:solidFill>
                <a:latin typeface="Arial"/>
                <a:ea typeface="Arial"/>
                <a:cs typeface="Arial"/>
                <a:sym typeface="Arial"/>
              </a:rPr>
              <a:t>Project Dashboard</a:t>
            </a:r>
            <a:endParaRPr/>
          </a:p>
          <a:p>
            <a:pPr indent="0" lvl="0" marL="0" marR="0" rtl="0" algn="l">
              <a:lnSpc>
                <a:spcPct val="90000"/>
              </a:lnSpc>
              <a:spcBef>
                <a:spcPts val="0"/>
              </a:spcBef>
              <a:spcAft>
                <a:spcPts val="0"/>
              </a:spcAft>
              <a:buClr>
                <a:srgbClr val="00A9D4"/>
              </a:buClr>
              <a:buSzPts val="3600"/>
              <a:buFont typeface="Arial"/>
              <a:buNone/>
            </a:pPr>
            <a:r>
              <a:t/>
            </a:r>
            <a:endParaRPr b="0" i="0" sz="3600" u="none" cap="none" strike="noStrike">
              <a:solidFill>
                <a:schemeClr val="dk2"/>
              </a:solidFill>
              <a:latin typeface="Arial"/>
              <a:ea typeface="Arial"/>
              <a:cs typeface="Arial"/>
              <a:sym typeface="Arial"/>
            </a:endParaRPr>
          </a:p>
        </p:txBody>
      </p:sp>
      <p:sp>
        <p:nvSpPr>
          <p:cNvPr id="178" name="Google Shape;178;p35"/>
          <p:cNvSpPr/>
          <p:nvPr/>
        </p:nvSpPr>
        <p:spPr>
          <a:xfrm>
            <a:off x="861389" y="1049454"/>
            <a:ext cx="4297794" cy="4501338"/>
          </a:xfrm>
          <a:custGeom>
            <a:rect b="b" l="l" r="r" t="t"/>
            <a:pathLst>
              <a:path extrusionOk="0" h="1428" w="1023">
                <a:moveTo>
                  <a:pt x="714" y="1335"/>
                </a:moveTo>
                <a:cubicBezTo>
                  <a:pt x="689" y="1335"/>
                  <a:pt x="668" y="1356"/>
                  <a:pt x="668" y="1381"/>
                </a:cubicBezTo>
                <a:cubicBezTo>
                  <a:pt x="668" y="1407"/>
                  <a:pt x="689" y="1428"/>
                  <a:pt x="714" y="1428"/>
                </a:cubicBezTo>
                <a:cubicBezTo>
                  <a:pt x="740" y="1428"/>
                  <a:pt x="761" y="1407"/>
                  <a:pt x="761" y="1381"/>
                </a:cubicBezTo>
                <a:cubicBezTo>
                  <a:pt x="761" y="1356"/>
                  <a:pt x="740" y="1335"/>
                  <a:pt x="714" y="1335"/>
                </a:cubicBezTo>
                <a:close/>
                <a:moveTo>
                  <a:pt x="714" y="1286"/>
                </a:moveTo>
                <a:cubicBezTo>
                  <a:pt x="733" y="1286"/>
                  <a:pt x="748" y="1272"/>
                  <a:pt x="748" y="1253"/>
                </a:cubicBezTo>
                <a:cubicBezTo>
                  <a:pt x="748" y="1235"/>
                  <a:pt x="733" y="1220"/>
                  <a:pt x="714" y="1220"/>
                </a:cubicBezTo>
                <a:cubicBezTo>
                  <a:pt x="696" y="1220"/>
                  <a:pt x="681" y="1235"/>
                  <a:pt x="681" y="1253"/>
                </a:cubicBezTo>
                <a:cubicBezTo>
                  <a:pt x="681" y="1272"/>
                  <a:pt x="696" y="1286"/>
                  <a:pt x="714" y="1286"/>
                </a:cubicBezTo>
                <a:close/>
                <a:moveTo>
                  <a:pt x="714" y="1172"/>
                </a:moveTo>
                <a:cubicBezTo>
                  <a:pt x="728" y="1172"/>
                  <a:pt x="740" y="1160"/>
                  <a:pt x="740" y="1146"/>
                </a:cubicBezTo>
                <a:cubicBezTo>
                  <a:pt x="740" y="1132"/>
                  <a:pt x="728" y="1121"/>
                  <a:pt x="714" y="1121"/>
                </a:cubicBezTo>
                <a:cubicBezTo>
                  <a:pt x="700" y="1121"/>
                  <a:pt x="689" y="1132"/>
                  <a:pt x="689" y="1146"/>
                </a:cubicBezTo>
                <a:cubicBezTo>
                  <a:pt x="689" y="1160"/>
                  <a:pt x="700" y="1172"/>
                  <a:pt x="714" y="1172"/>
                </a:cubicBezTo>
                <a:close/>
                <a:moveTo>
                  <a:pt x="714" y="93"/>
                </a:moveTo>
                <a:cubicBezTo>
                  <a:pt x="740" y="93"/>
                  <a:pt x="761" y="72"/>
                  <a:pt x="761" y="47"/>
                </a:cubicBezTo>
                <a:cubicBezTo>
                  <a:pt x="761" y="21"/>
                  <a:pt x="740" y="0"/>
                  <a:pt x="714" y="0"/>
                </a:cubicBezTo>
                <a:cubicBezTo>
                  <a:pt x="689" y="0"/>
                  <a:pt x="668" y="21"/>
                  <a:pt x="668" y="47"/>
                </a:cubicBezTo>
                <a:cubicBezTo>
                  <a:pt x="668" y="72"/>
                  <a:pt x="689" y="93"/>
                  <a:pt x="714" y="93"/>
                </a:cubicBezTo>
                <a:close/>
                <a:moveTo>
                  <a:pt x="714" y="142"/>
                </a:moveTo>
                <a:cubicBezTo>
                  <a:pt x="696" y="142"/>
                  <a:pt x="681" y="156"/>
                  <a:pt x="681" y="175"/>
                </a:cubicBezTo>
                <a:cubicBezTo>
                  <a:pt x="681" y="193"/>
                  <a:pt x="696" y="208"/>
                  <a:pt x="714" y="208"/>
                </a:cubicBezTo>
                <a:cubicBezTo>
                  <a:pt x="733" y="208"/>
                  <a:pt x="748" y="193"/>
                  <a:pt x="748" y="175"/>
                </a:cubicBezTo>
                <a:cubicBezTo>
                  <a:pt x="748" y="156"/>
                  <a:pt x="733" y="142"/>
                  <a:pt x="714" y="142"/>
                </a:cubicBezTo>
                <a:close/>
                <a:moveTo>
                  <a:pt x="740" y="282"/>
                </a:moveTo>
                <a:cubicBezTo>
                  <a:pt x="740" y="268"/>
                  <a:pt x="728" y="256"/>
                  <a:pt x="714" y="256"/>
                </a:cubicBezTo>
                <a:cubicBezTo>
                  <a:pt x="700" y="256"/>
                  <a:pt x="689" y="268"/>
                  <a:pt x="689" y="282"/>
                </a:cubicBezTo>
                <a:cubicBezTo>
                  <a:pt x="689" y="296"/>
                  <a:pt x="700" y="307"/>
                  <a:pt x="714" y="307"/>
                </a:cubicBezTo>
                <a:cubicBezTo>
                  <a:pt x="728" y="307"/>
                  <a:pt x="740" y="296"/>
                  <a:pt x="740" y="282"/>
                </a:cubicBezTo>
                <a:close/>
                <a:moveTo>
                  <a:pt x="1013" y="1313"/>
                </a:moveTo>
                <a:cubicBezTo>
                  <a:pt x="1003" y="1289"/>
                  <a:pt x="976" y="1277"/>
                  <a:pt x="952" y="1287"/>
                </a:cubicBezTo>
                <a:cubicBezTo>
                  <a:pt x="928" y="1297"/>
                  <a:pt x="917" y="1325"/>
                  <a:pt x="927" y="1349"/>
                </a:cubicBezTo>
                <a:cubicBezTo>
                  <a:pt x="936" y="1372"/>
                  <a:pt x="964" y="1384"/>
                  <a:pt x="988" y="1374"/>
                </a:cubicBezTo>
                <a:cubicBezTo>
                  <a:pt x="1012" y="1364"/>
                  <a:pt x="1023" y="1337"/>
                  <a:pt x="1013" y="1313"/>
                </a:cubicBezTo>
                <a:close/>
                <a:moveTo>
                  <a:pt x="951" y="1199"/>
                </a:moveTo>
                <a:cubicBezTo>
                  <a:pt x="944" y="1182"/>
                  <a:pt x="925" y="1174"/>
                  <a:pt x="908" y="1181"/>
                </a:cubicBezTo>
                <a:cubicBezTo>
                  <a:pt x="891" y="1188"/>
                  <a:pt x="883" y="1208"/>
                  <a:pt x="890" y="1225"/>
                </a:cubicBezTo>
                <a:cubicBezTo>
                  <a:pt x="897" y="1242"/>
                  <a:pt x="916" y="1250"/>
                  <a:pt x="933" y="1243"/>
                </a:cubicBezTo>
                <a:cubicBezTo>
                  <a:pt x="950" y="1236"/>
                  <a:pt x="958" y="1216"/>
                  <a:pt x="951" y="1199"/>
                </a:cubicBezTo>
                <a:close/>
                <a:moveTo>
                  <a:pt x="903" y="1103"/>
                </a:moveTo>
                <a:cubicBezTo>
                  <a:pt x="898" y="1090"/>
                  <a:pt x="883" y="1084"/>
                  <a:pt x="870" y="1090"/>
                </a:cubicBezTo>
                <a:cubicBezTo>
                  <a:pt x="857" y="1095"/>
                  <a:pt x="851" y="1110"/>
                  <a:pt x="856" y="1123"/>
                </a:cubicBezTo>
                <a:cubicBezTo>
                  <a:pt x="862" y="1136"/>
                  <a:pt x="877" y="1142"/>
                  <a:pt x="890" y="1137"/>
                </a:cubicBezTo>
                <a:cubicBezTo>
                  <a:pt x="903" y="1131"/>
                  <a:pt x="909" y="1117"/>
                  <a:pt x="903" y="1103"/>
                </a:cubicBezTo>
                <a:close/>
                <a:moveTo>
                  <a:pt x="477" y="141"/>
                </a:moveTo>
                <a:cubicBezTo>
                  <a:pt x="501" y="131"/>
                  <a:pt x="512" y="103"/>
                  <a:pt x="502" y="79"/>
                </a:cubicBezTo>
                <a:cubicBezTo>
                  <a:pt x="492" y="56"/>
                  <a:pt x="465" y="44"/>
                  <a:pt x="441" y="54"/>
                </a:cubicBezTo>
                <a:cubicBezTo>
                  <a:pt x="417" y="64"/>
                  <a:pt x="406" y="91"/>
                  <a:pt x="416" y="115"/>
                </a:cubicBezTo>
                <a:cubicBezTo>
                  <a:pt x="426" y="139"/>
                  <a:pt x="453" y="150"/>
                  <a:pt x="477" y="141"/>
                </a:cubicBezTo>
                <a:close/>
                <a:moveTo>
                  <a:pt x="477" y="229"/>
                </a:moveTo>
                <a:cubicBezTo>
                  <a:pt x="484" y="246"/>
                  <a:pt x="504" y="254"/>
                  <a:pt x="521" y="247"/>
                </a:cubicBezTo>
                <a:cubicBezTo>
                  <a:pt x="538" y="240"/>
                  <a:pt x="546" y="220"/>
                  <a:pt x="539" y="203"/>
                </a:cubicBezTo>
                <a:cubicBezTo>
                  <a:pt x="532" y="186"/>
                  <a:pt x="512" y="178"/>
                  <a:pt x="495" y="185"/>
                </a:cubicBezTo>
                <a:cubicBezTo>
                  <a:pt x="478" y="192"/>
                  <a:pt x="470" y="212"/>
                  <a:pt x="477" y="229"/>
                </a:cubicBezTo>
                <a:close/>
                <a:moveTo>
                  <a:pt x="539" y="291"/>
                </a:moveTo>
                <a:cubicBezTo>
                  <a:pt x="526" y="296"/>
                  <a:pt x="520" y="311"/>
                  <a:pt x="525" y="324"/>
                </a:cubicBezTo>
                <a:cubicBezTo>
                  <a:pt x="531" y="337"/>
                  <a:pt x="546" y="344"/>
                  <a:pt x="559" y="338"/>
                </a:cubicBezTo>
                <a:cubicBezTo>
                  <a:pt x="572" y="333"/>
                  <a:pt x="578" y="318"/>
                  <a:pt x="573" y="305"/>
                </a:cubicBezTo>
                <a:cubicBezTo>
                  <a:pt x="567" y="292"/>
                  <a:pt x="552" y="286"/>
                  <a:pt x="539" y="291"/>
                </a:cubicBezTo>
                <a:close/>
                <a:moveTo>
                  <a:pt x="275" y="275"/>
                </a:moveTo>
                <a:cubicBezTo>
                  <a:pt x="294" y="257"/>
                  <a:pt x="294" y="227"/>
                  <a:pt x="275" y="209"/>
                </a:cubicBezTo>
                <a:cubicBezTo>
                  <a:pt x="257" y="191"/>
                  <a:pt x="228" y="191"/>
                  <a:pt x="209" y="209"/>
                </a:cubicBezTo>
                <a:cubicBezTo>
                  <a:pt x="191" y="227"/>
                  <a:pt x="191" y="257"/>
                  <a:pt x="209" y="275"/>
                </a:cubicBezTo>
                <a:cubicBezTo>
                  <a:pt x="228" y="293"/>
                  <a:pt x="257" y="293"/>
                  <a:pt x="275" y="275"/>
                </a:cubicBezTo>
                <a:close/>
                <a:moveTo>
                  <a:pt x="310" y="309"/>
                </a:moveTo>
                <a:cubicBezTo>
                  <a:pt x="297" y="322"/>
                  <a:pt x="297" y="343"/>
                  <a:pt x="310" y="356"/>
                </a:cubicBezTo>
                <a:cubicBezTo>
                  <a:pt x="323" y="369"/>
                  <a:pt x="344" y="369"/>
                  <a:pt x="357" y="356"/>
                </a:cubicBezTo>
                <a:cubicBezTo>
                  <a:pt x="370" y="343"/>
                  <a:pt x="370" y="322"/>
                  <a:pt x="357" y="309"/>
                </a:cubicBezTo>
                <a:cubicBezTo>
                  <a:pt x="344" y="296"/>
                  <a:pt x="323" y="296"/>
                  <a:pt x="310" y="309"/>
                </a:cubicBezTo>
                <a:close/>
                <a:moveTo>
                  <a:pt x="427" y="426"/>
                </a:moveTo>
                <a:cubicBezTo>
                  <a:pt x="437" y="416"/>
                  <a:pt x="437" y="400"/>
                  <a:pt x="427" y="390"/>
                </a:cubicBezTo>
                <a:cubicBezTo>
                  <a:pt x="417" y="380"/>
                  <a:pt x="401" y="380"/>
                  <a:pt x="391" y="390"/>
                </a:cubicBezTo>
                <a:cubicBezTo>
                  <a:pt x="381" y="400"/>
                  <a:pt x="381" y="416"/>
                  <a:pt x="391" y="426"/>
                </a:cubicBezTo>
                <a:cubicBezTo>
                  <a:pt x="401" y="436"/>
                  <a:pt x="417" y="436"/>
                  <a:pt x="427" y="426"/>
                </a:cubicBezTo>
                <a:close/>
                <a:moveTo>
                  <a:pt x="80" y="502"/>
                </a:moveTo>
                <a:cubicBezTo>
                  <a:pt x="104" y="512"/>
                  <a:pt x="131" y="500"/>
                  <a:pt x="141" y="476"/>
                </a:cubicBezTo>
                <a:cubicBezTo>
                  <a:pt x="151" y="453"/>
                  <a:pt x="140" y="425"/>
                  <a:pt x="116" y="415"/>
                </a:cubicBezTo>
                <a:cubicBezTo>
                  <a:pt x="92" y="405"/>
                  <a:pt x="64" y="417"/>
                  <a:pt x="54" y="441"/>
                </a:cubicBezTo>
                <a:cubicBezTo>
                  <a:pt x="45" y="465"/>
                  <a:pt x="56" y="492"/>
                  <a:pt x="80" y="502"/>
                </a:cubicBezTo>
                <a:close/>
                <a:moveTo>
                  <a:pt x="203" y="538"/>
                </a:moveTo>
                <a:cubicBezTo>
                  <a:pt x="220" y="545"/>
                  <a:pt x="240" y="537"/>
                  <a:pt x="247" y="520"/>
                </a:cubicBezTo>
                <a:cubicBezTo>
                  <a:pt x="254" y="503"/>
                  <a:pt x="246" y="484"/>
                  <a:pt x="229" y="477"/>
                </a:cubicBezTo>
                <a:cubicBezTo>
                  <a:pt x="212" y="470"/>
                  <a:pt x="193" y="478"/>
                  <a:pt x="185" y="495"/>
                </a:cubicBezTo>
                <a:cubicBezTo>
                  <a:pt x="178" y="512"/>
                  <a:pt x="187" y="531"/>
                  <a:pt x="203" y="538"/>
                </a:cubicBezTo>
                <a:close/>
                <a:moveTo>
                  <a:pt x="305" y="572"/>
                </a:moveTo>
                <a:cubicBezTo>
                  <a:pt x="318" y="578"/>
                  <a:pt x="333" y="571"/>
                  <a:pt x="339" y="558"/>
                </a:cubicBezTo>
                <a:cubicBezTo>
                  <a:pt x="344" y="545"/>
                  <a:pt x="338" y="530"/>
                  <a:pt x="325" y="525"/>
                </a:cubicBezTo>
                <a:cubicBezTo>
                  <a:pt x="312" y="520"/>
                  <a:pt x="297" y="526"/>
                  <a:pt x="291" y="539"/>
                </a:cubicBezTo>
                <a:cubicBezTo>
                  <a:pt x="286" y="552"/>
                  <a:pt x="292" y="567"/>
                  <a:pt x="305" y="572"/>
                </a:cubicBezTo>
                <a:close/>
                <a:moveTo>
                  <a:pt x="94" y="714"/>
                </a:moveTo>
                <a:cubicBezTo>
                  <a:pt x="94" y="688"/>
                  <a:pt x="73" y="667"/>
                  <a:pt x="47" y="667"/>
                </a:cubicBezTo>
                <a:cubicBezTo>
                  <a:pt x="21" y="667"/>
                  <a:pt x="0" y="688"/>
                  <a:pt x="0" y="714"/>
                </a:cubicBezTo>
                <a:cubicBezTo>
                  <a:pt x="0" y="740"/>
                  <a:pt x="21" y="761"/>
                  <a:pt x="47" y="761"/>
                </a:cubicBezTo>
                <a:cubicBezTo>
                  <a:pt x="73" y="761"/>
                  <a:pt x="94" y="740"/>
                  <a:pt x="94" y="714"/>
                </a:cubicBezTo>
                <a:close/>
                <a:moveTo>
                  <a:pt x="208" y="714"/>
                </a:moveTo>
                <a:cubicBezTo>
                  <a:pt x="208" y="696"/>
                  <a:pt x="194" y="681"/>
                  <a:pt x="175" y="681"/>
                </a:cubicBezTo>
                <a:cubicBezTo>
                  <a:pt x="157" y="681"/>
                  <a:pt x="142" y="696"/>
                  <a:pt x="142" y="714"/>
                </a:cubicBezTo>
                <a:cubicBezTo>
                  <a:pt x="142" y="732"/>
                  <a:pt x="157" y="747"/>
                  <a:pt x="175" y="747"/>
                </a:cubicBezTo>
                <a:cubicBezTo>
                  <a:pt x="194" y="747"/>
                  <a:pt x="208" y="732"/>
                  <a:pt x="208" y="714"/>
                </a:cubicBezTo>
                <a:close/>
                <a:moveTo>
                  <a:pt x="282" y="688"/>
                </a:moveTo>
                <a:cubicBezTo>
                  <a:pt x="268" y="688"/>
                  <a:pt x="257" y="700"/>
                  <a:pt x="257" y="714"/>
                </a:cubicBezTo>
                <a:cubicBezTo>
                  <a:pt x="257" y="728"/>
                  <a:pt x="268" y="740"/>
                  <a:pt x="282" y="740"/>
                </a:cubicBezTo>
                <a:cubicBezTo>
                  <a:pt x="296" y="740"/>
                  <a:pt x="308" y="728"/>
                  <a:pt x="308" y="714"/>
                </a:cubicBezTo>
                <a:cubicBezTo>
                  <a:pt x="308" y="700"/>
                  <a:pt x="296" y="688"/>
                  <a:pt x="282" y="688"/>
                </a:cubicBezTo>
                <a:close/>
                <a:moveTo>
                  <a:pt x="80" y="926"/>
                </a:moveTo>
                <a:cubicBezTo>
                  <a:pt x="56" y="936"/>
                  <a:pt x="45" y="963"/>
                  <a:pt x="54" y="987"/>
                </a:cubicBezTo>
                <a:cubicBezTo>
                  <a:pt x="64" y="1011"/>
                  <a:pt x="92" y="1023"/>
                  <a:pt x="116" y="1013"/>
                </a:cubicBezTo>
                <a:cubicBezTo>
                  <a:pt x="139" y="1003"/>
                  <a:pt x="151" y="975"/>
                  <a:pt x="141" y="951"/>
                </a:cubicBezTo>
                <a:cubicBezTo>
                  <a:pt x="131" y="928"/>
                  <a:pt x="104" y="916"/>
                  <a:pt x="80" y="926"/>
                </a:cubicBezTo>
                <a:close/>
                <a:moveTo>
                  <a:pt x="229" y="951"/>
                </a:moveTo>
                <a:cubicBezTo>
                  <a:pt x="246" y="944"/>
                  <a:pt x="254" y="925"/>
                  <a:pt x="247" y="908"/>
                </a:cubicBezTo>
                <a:cubicBezTo>
                  <a:pt x="240" y="891"/>
                  <a:pt x="220" y="883"/>
                  <a:pt x="203" y="890"/>
                </a:cubicBezTo>
                <a:cubicBezTo>
                  <a:pt x="186" y="897"/>
                  <a:pt x="178" y="916"/>
                  <a:pt x="185" y="933"/>
                </a:cubicBezTo>
                <a:cubicBezTo>
                  <a:pt x="192" y="950"/>
                  <a:pt x="212" y="958"/>
                  <a:pt x="229" y="951"/>
                </a:cubicBezTo>
                <a:close/>
                <a:moveTo>
                  <a:pt x="325" y="903"/>
                </a:moveTo>
                <a:cubicBezTo>
                  <a:pt x="338" y="898"/>
                  <a:pt x="344" y="883"/>
                  <a:pt x="339" y="870"/>
                </a:cubicBezTo>
                <a:cubicBezTo>
                  <a:pt x="333" y="857"/>
                  <a:pt x="318" y="850"/>
                  <a:pt x="305" y="856"/>
                </a:cubicBezTo>
                <a:cubicBezTo>
                  <a:pt x="292" y="861"/>
                  <a:pt x="286" y="876"/>
                  <a:pt x="291" y="889"/>
                </a:cubicBezTo>
                <a:cubicBezTo>
                  <a:pt x="297" y="902"/>
                  <a:pt x="312" y="908"/>
                  <a:pt x="325" y="903"/>
                </a:cubicBezTo>
                <a:close/>
                <a:moveTo>
                  <a:pt x="209" y="1153"/>
                </a:moveTo>
                <a:cubicBezTo>
                  <a:pt x="191" y="1171"/>
                  <a:pt x="191" y="1201"/>
                  <a:pt x="209" y="1219"/>
                </a:cubicBezTo>
                <a:cubicBezTo>
                  <a:pt x="228" y="1237"/>
                  <a:pt x="257" y="1237"/>
                  <a:pt x="275" y="1219"/>
                </a:cubicBezTo>
                <a:cubicBezTo>
                  <a:pt x="294" y="1201"/>
                  <a:pt x="294" y="1171"/>
                  <a:pt x="275" y="1153"/>
                </a:cubicBezTo>
                <a:cubicBezTo>
                  <a:pt x="257" y="1135"/>
                  <a:pt x="228" y="1135"/>
                  <a:pt x="209" y="1153"/>
                </a:cubicBezTo>
                <a:close/>
                <a:moveTo>
                  <a:pt x="310" y="1072"/>
                </a:moveTo>
                <a:cubicBezTo>
                  <a:pt x="297" y="1085"/>
                  <a:pt x="297" y="1106"/>
                  <a:pt x="310" y="1119"/>
                </a:cubicBezTo>
                <a:cubicBezTo>
                  <a:pt x="323" y="1132"/>
                  <a:pt x="344" y="1132"/>
                  <a:pt x="357" y="1119"/>
                </a:cubicBezTo>
                <a:cubicBezTo>
                  <a:pt x="370" y="1106"/>
                  <a:pt x="370" y="1085"/>
                  <a:pt x="357" y="1072"/>
                </a:cubicBezTo>
                <a:cubicBezTo>
                  <a:pt x="344" y="1059"/>
                  <a:pt x="323" y="1059"/>
                  <a:pt x="310" y="1072"/>
                </a:cubicBezTo>
                <a:close/>
                <a:moveTo>
                  <a:pt x="427" y="1002"/>
                </a:moveTo>
                <a:cubicBezTo>
                  <a:pt x="417" y="992"/>
                  <a:pt x="401" y="992"/>
                  <a:pt x="391" y="1002"/>
                </a:cubicBezTo>
                <a:cubicBezTo>
                  <a:pt x="381" y="1012"/>
                  <a:pt x="381" y="1028"/>
                  <a:pt x="391" y="1038"/>
                </a:cubicBezTo>
                <a:cubicBezTo>
                  <a:pt x="401" y="1048"/>
                  <a:pt x="417" y="1048"/>
                  <a:pt x="427" y="1038"/>
                </a:cubicBezTo>
                <a:cubicBezTo>
                  <a:pt x="437" y="1028"/>
                  <a:pt x="437" y="1012"/>
                  <a:pt x="427" y="1002"/>
                </a:cubicBezTo>
                <a:close/>
                <a:moveTo>
                  <a:pt x="952" y="141"/>
                </a:moveTo>
                <a:cubicBezTo>
                  <a:pt x="976" y="150"/>
                  <a:pt x="1003" y="139"/>
                  <a:pt x="1013" y="115"/>
                </a:cubicBezTo>
                <a:cubicBezTo>
                  <a:pt x="1023" y="91"/>
                  <a:pt x="1012" y="64"/>
                  <a:pt x="988" y="54"/>
                </a:cubicBezTo>
                <a:cubicBezTo>
                  <a:pt x="964" y="44"/>
                  <a:pt x="936" y="56"/>
                  <a:pt x="927" y="79"/>
                </a:cubicBezTo>
                <a:cubicBezTo>
                  <a:pt x="917" y="103"/>
                  <a:pt x="928" y="131"/>
                  <a:pt x="952" y="141"/>
                </a:cubicBezTo>
                <a:close/>
                <a:moveTo>
                  <a:pt x="908" y="247"/>
                </a:moveTo>
                <a:cubicBezTo>
                  <a:pt x="925" y="254"/>
                  <a:pt x="944" y="246"/>
                  <a:pt x="951" y="229"/>
                </a:cubicBezTo>
                <a:cubicBezTo>
                  <a:pt x="958" y="212"/>
                  <a:pt x="950" y="192"/>
                  <a:pt x="933" y="185"/>
                </a:cubicBezTo>
                <a:cubicBezTo>
                  <a:pt x="916" y="178"/>
                  <a:pt x="897" y="186"/>
                  <a:pt x="890" y="203"/>
                </a:cubicBezTo>
                <a:cubicBezTo>
                  <a:pt x="883" y="220"/>
                  <a:pt x="891" y="240"/>
                  <a:pt x="908" y="247"/>
                </a:cubicBezTo>
                <a:close/>
                <a:moveTo>
                  <a:pt x="870" y="338"/>
                </a:moveTo>
                <a:cubicBezTo>
                  <a:pt x="883" y="344"/>
                  <a:pt x="898" y="337"/>
                  <a:pt x="903" y="324"/>
                </a:cubicBezTo>
                <a:cubicBezTo>
                  <a:pt x="909" y="311"/>
                  <a:pt x="903" y="296"/>
                  <a:pt x="890" y="291"/>
                </a:cubicBezTo>
                <a:cubicBezTo>
                  <a:pt x="876" y="286"/>
                  <a:pt x="862" y="292"/>
                  <a:pt x="856" y="305"/>
                </a:cubicBezTo>
                <a:cubicBezTo>
                  <a:pt x="851" y="318"/>
                  <a:pt x="857" y="333"/>
                  <a:pt x="870" y="338"/>
                </a:cubicBezTo>
                <a:close/>
                <a:moveTo>
                  <a:pt x="477" y="1287"/>
                </a:moveTo>
                <a:cubicBezTo>
                  <a:pt x="453" y="1278"/>
                  <a:pt x="426" y="1289"/>
                  <a:pt x="416" y="1313"/>
                </a:cubicBezTo>
                <a:cubicBezTo>
                  <a:pt x="406" y="1337"/>
                  <a:pt x="417" y="1364"/>
                  <a:pt x="441" y="1374"/>
                </a:cubicBezTo>
                <a:cubicBezTo>
                  <a:pt x="465" y="1384"/>
                  <a:pt x="492" y="1372"/>
                  <a:pt x="502" y="1349"/>
                </a:cubicBezTo>
                <a:cubicBezTo>
                  <a:pt x="512" y="1325"/>
                  <a:pt x="501" y="1297"/>
                  <a:pt x="477" y="1287"/>
                </a:cubicBezTo>
                <a:close/>
                <a:moveTo>
                  <a:pt x="521" y="1181"/>
                </a:moveTo>
                <a:cubicBezTo>
                  <a:pt x="504" y="1174"/>
                  <a:pt x="484" y="1182"/>
                  <a:pt x="477" y="1199"/>
                </a:cubicBezTo>
                <a:cubicBezTo>
                  <a:pt x="470" y="1216"/>
                  <a:pt x="478" y="1236"/>
                  <a:pt x="495" y="1243"/>
                </a:cubicBezTo>
                <a:cubicBezTo>
                  <a:pt x="512" y="1250"/>
                  <a:pt x="532" y="1242"/>
                  <a:pt x="539" y="1225"/>
                </a:cubicBezTo>
                <a:cubicBezTo>
                  <a:pt x="546" y="1208"/>
                  <a:pt x="538" y="1188"/>
                  <a:pt x="521" y="1181"/>
                </a:cubicBezTo>
                <a:close/>
                <a:moveTo>
                  <a:pt x="559" y="1090"/>
                </a:moveTo>
                <a:cubicBezTo>
                  <a:pt x="546" y="1084"/>
                  <a:pt x="531" y="1090"/>
                  <a:pt x="525" y="1104"/>
                </a:cubicBezTo>
                <a:cubicBezTo>
                  <a:pt x="520" y="1117"/>
                  <a:pt x="526" y="1132"/>
                  <a:pt x="539" y="1137"/>
                </a:cubicBezTo>
                <a:cubicBezTo>
                  <a:pt x="552" y="1142"/>
                  <a:pt x="567" y="1136"/>
                  <a:pt x="573" y="1123"/>
                </a:cubicBezTo>
                <a:cubicBezTo>
                  <a:pt x="578" y="1110"/>
                  <a:pt x="572" y="1095"/>
                  <a:pt x="559" y="1090"/>
                </a:cubicBezTo>
                <a:close/>
              </a:path>
            </a:pathLst>
          </a:custGeom>
          <a:blipFill rotWithShape="1">
            <a:blip r:embed="rId3">
              <a:alphaModFix/>
            </a:blip>
            <a:stretch>
              <a:fillRect b="0" l="0" r="0" t="0"/>
            </a:stretch>
          </a:blipFill>
          <a:ln>
            <a:noFill/>
          </a:ln>
          <a:effectLst>
            <a:outerShdw blurRad="149987" algn="ctr" dir="8460000" dist="250190">
              <a:srgbClr val="000000">
                <a:alpha val="27843"/>
              </a:srgbClr>
            </a:outerShdw>
          </a:effectLst>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000" u="none" cap="none" strike="noStrike">
              <a:solidFill>
                <a:schemeClr val="dk1"/>
              </a:solidFill>
              <a:latin typeface="Arial"/>
              <a:ea typeface="Arial"/>
              <a:cs typeface="Arial"/>
              <a:sym typeface="Arial"/>
            </a:endParaRPr>
          </a:p>
        </p:txBody>
      </p:sp>
      <p:sp>
        <p:nvSpPr>
          <p:cNvPr id="179" name="Google Shape;179;p35"/>
          <p:cNvSpPr txBox="1"/>
          <p:nvPr>
            <p:ph idx="1" type="subTitle"/>
          </p:nvPr>
        </p:nvSpPr>
        <p:spPr>
          <a:xfrm>
            <a:off x="555800" y="4040203"/>
            <a:ext cx="11139900" cy="2267100"/>
          </a:xfrm>
          <a:prstGeom prst="rect">
            <a:avLst/>
          </a:prstGeom>
          <a:noFill/>
          <a:ln>
            <a:noFill/>
          </a:ln>
        </p:spPr>
        <p:txBody>
          <a:bodyPr anchorCtr="0" anchor="ctr" bIns="0" lIns="0" spcFirstLastPara="1" rIns="54000" wrap="square" tIns="0">
            <a:noAutofit/>
          </a:bodyPr>
          <a:lstStyle/>
          <a:p>
            <a:pPr indent="0" lvl="0" marL="0" rtl="0" algn="r">
              <a:lnSpc>
                <a:spcPct val="90000"/>
              </a:lnSpc>
              <a:spcBef>
                <a:spcPts val="0"/>
              </a:spcBef>
              <a:spcAft>
                <a:spcPts val="0"/>
              </a:spcAft>
              <a:buSzPts val="2000"/>
              <a:buNone/>
            </a:pPr>
            <a:r>
              <a:t/>
            </a:r>
            <a:endParaRPr sz="2000">
              <a:solidFill>
                <a:schemeClr val="dk2"/>
              </a:solidFill>
              <a:latin typeface="Arial"/>
              <a:ea typeface="Arial"/>
              <a:cs typeface="Arial"/>
              <a:sym typeface="Arial"/>
            </a:endParaRPr>
          </a:p>
          <a:p>
            <a:pPr indent="0" lvl="0" marL="0" rtl="0" algn="r">
              <a:lnSpc>
                <a:spcPct val="90000"/>
              </a:lnSpc>
              <a:spcBef>
                <a:spcPts val="0"/>
              </a:spcBef>
              <a:spcAft>
                <a:spcPts val="0"/>
              </a:spcAft>
              <a:buSzPts val="2000"/>
              <a:buNone/>
            </a:pPr>
            <a:r>
              <a:rPr lang="en-US" sz="2000">
                <a:solidFill>
                  <a:schemeClr val="dk2"/>
                </a:solidFill>
              </a:rPr>
              <a:t>August 2</a:t>
            </a:r>
            <a:r>
              <a:rPr lang="en-US" sz="2000">
                <a:solidFill>
                  <a:schemeClr val="dk2"/>
                </a:solidFill>
                <a:latin typeface="Arial"/>
                <a:ea typeface="Arial"/>
                <a:cs typeface="Arial"/>
                <a:sym typeface="Arial"/>
              </a:rPr>
              <a:t>, 202</a:t>
            </a:r>
            <a:r>
              <a:rPr lang="en-US" sz="2000">
                <a:solidFill>
                  <a:schemeClr val="dk2"/>
                </a:solidFill>
              </a:rPr>
              <a:t>1</a:t>
            </a:r>
            <a:endParaRPr sz="2000"/>
          </a:p>
          <a:p>
            <a:pPr indent="0" lvl="0" marL="0" rtl="0" algn="r">
              <a:lnSpc>
                <a:spcPct val="90000"/>
              </a:lnSpc>
              <a:spcBef>
                <a:spcPts val="0"/>
              </a:spcBef>
              <a:spcAft>
                <a:spcPts val="0"/>
              </a:spcAft>
              <a:buSzPts val="2000"/>
              <a:buNone/>
            </a:pPr>
            <a:r>
              <a:t/>
            </a:r>
            <a:endParaRPr sz="2000">
              <a:solidFill>
                <a:schemeClr val="dk2"/>
              </a:solidFill>
              <a:latin typeface="Arial"/>
              <a:ea typeface="Arial"/>
              <a:cs typeface="Arial"/>
              <a:sym typeface="Arial"/>
            </a:endParaRPr>
          </a:p>
          <a:p>
            <a:pPr indent="0" lvl="0" marL="0" rtl="0" algn="r">
              <a:lnSpc>
                <a:spcPct val="90000"/>
              </a:lnSpc>
              <a:spcBef>
                <a:spcPts val="0"/>
              </a:spcBef>
              <a:spcAft>
                <a:spcPts val="0"/>
              </a:spcAft>
              <a:buSzPts val="2000"/>
              <a:buNone/>
            </a:pPr>
            <a:r>
              <a:rPr lang="en-US" sz="2000">
                <a:solidFill>
                  <a:schemeClr val="dk2"/>
                </a:solidFill>
              </a:rPr>
              <a:t>Nikhil P</a:t>
            </a:r>
            <a:endParaRPr sz="2000">
              <a:solidFill>
                <a:schemeClr val="dk2"/>
              </a:solidFill>
            </a:endParaRPr>
          </a:p>
          <a:p>
            <a:pPr indent="0" lvl="0" marL="0" rtl="0" algn="r">
              <a:lnSpc>
                <a:spcPct val="100000"/>
              </a:lnSpc>
              <a:spcBef>
                <a:spcPts val="0"/>
              </a:spcBef>
              <a:spcAft>
                <a:spcPts val="0"/>
              </a:spcAft>
              <a:buClr>
                <a:schemeClr val="dk1"/>
              </a:buClr>
              <a:buSzPts val="1800"/>
              <a:buFont typeface="Arial"/>
              <a:buNone/>
            </a:pPr>
            <a:r>
              <a:rPr lang="en-US" sz="2000">
                <a:solidFill>
                  <a:schemeClr val="dk2"/>
                </a:solidFill>
              </a:rPr>
              <a:t>Arib D</a:t>
            </a:r>
            <a:endParaRPr sz="2000">
              <a:solidFill>
                <a:schemeClr val="dk2"/>
              </a:solidFill>
            </a:endParaRPr>
          </a:p>
          <a:p>
            <a:pPr indent="0" lvl="0" marL="0" rtl="0" algn="r">
              <a:lnSpc>
                <a:spcPct val="100000"/>
              </a:lnSpc>
              <a:spcBef>
                <a:spcPts val="0"/>
              </a:spcBef>
              <a:spcAft>
                <a:spcPts val="0"/>
              </a:spcAft>
              <a:buClr>
                <a:schemeClr val="dk1"/>
              </a:buClr>
              <a:buSzPts val="1800"/>
              <a:buFont typeface="Arial"/>
              <a:buNone/>
            </a:pPr>
            <a:r>
              <a:rPr lang="en-US" sz="2000">
                <a:solidFill>
                  <a:schemeClr val="dk2"/>
                </a:solidFill>
              </a:rPr>
              <a:t>Madeline W</a:t>
            </a:r>
            <a:endParaRPr sz="2000">
              <a:solidFill>
                <a:schemeClr val="dk2"/>
              </a:solidFill>
            </a:endParaRPr>
          </a:p>
          <a:p>
            <a:pPr indent="0" lvl="0" marL="0" rtl="0" algn="r">
              <a:lnSpc>
                <a:spcPct val="100000"/>
              </a:lnSpc>
              <a:spcBef>
                <a:spcPts val="0"/>
              </a:spcBef>
              <a:spcAft>
                <a:spcPts val="0"/>
              </a:spcAft>
              <a:buClr>
                <a:schemeClr val="dk1"/>
              </a:buClr>
              <a:buSzPts val="1800"/>
              <a:buFont typeface="Arial"/>
              <a:buNone/>
            </a:pPr>
            <a:r>
              <a:rPr lang="en-US" sz="2000">
                <a:solidFill>
                  <a:schemeClr val="dk2"/>
                </a:solidFill>
              </a:rPr>
              <a:t>Rafael R</a:t>
            </a:r>
            <a:endParaRPr sz="2000">
              <a:solidFill>
                <a:schemeClr val="dk2"/>
              </a:solidFill>
            </a:endParaRPr>
          </a:p>
          <a:p>
            <a:pPr indent="0" lvl="0" marL="0" rtl="0" algn="r">
              <a:lnSpc>
                <a:spcPct val="100000"/>
              </a:lnSpc>
              <a:spcBef>
                <a:spcPts val="0"/>
              </a:spcBef>
              <a:spcAft>
                <a:spcPts val="0"/>
              </a:spcAft>
              <a:buClr>
                <a:schemeClr val="dk1"/>
              </a:buClr>
              <a:buSzPts val="1800"/>
              <a:buFont typeface="Arial"/>
              <a:buNone/>
            </a:pPr>
            <a:r>
              <a:rPr lang="en-US" sz="2000">
                <a:solidFill>
                  <a:schemeClr val="dk2"/>
                </a:solidFill>
              </a:rPr>
              <a:t>Renee A</a:t>
            </a:r>
            <a:endParaRPr sz="2000">
              <a:solidFill>
                <a:schemeClr val="dk2"/>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graphicFrame>
        <p:nvGraphicFramePr>
          <p:cNvPr id="337" name="Google Shape;337;p44"/>
          <p:cNvGraphicFramePr/>
          <p:nvPr/>
        </p:nvGraphicFramePr>
        <p:xfrm>
          <a:off x="559200" y="306435"/>
          <a:ext cx="3000000" cy="3000000"/>
        </p:xfrm>
        <a:graphic>
          <a:graphicData uri="http://schemas.openxmlformats.org/drawingml/2006/table">
            <a:tbl>
              <a:tblPr>
                <a:noFill/>
                <a:tableStyleId>{7365FE3C-3E41-4E34-81B0-FDC63625112C}</a:tableStyleId>
              </a:tblPr>
              <a:tblGrid>
                <a:gridCol w="895950"/>
                <a:gridCol w="1037750"/>
                <a:gridCol w="9139900"/>
              </a:tblGrid>
              <a:tr h="484275">
                <a:tc>
                  <a:txBody>
                    <a:bodyPr/>
                    <a:lstStyle/>
                    <a:p>
                      <a:pPr indent="0" lvl="0" marL="0" rtl="0" algn="l">
                        <a:spcBef>
                          <a:spcPts val="0"/>
                        </a:spcBef>
                        <a:spcAft>
                          <a:spcPts val="0"/>
                        </a:spcAft>
                        <a:buNone/>
                      </a:pPr>
                      <a:r>
                        <a:rPr lang="en-US" sz="1000"/>
                        <a:t>No.</a:t>
                      </a:r>
                      <a:endParaRPr sz="1000"/>
                    </a:p>
                  </a:txBody>
                  <a:tcPr marT="91425" marB="91425" marR="91425" marL="91425"/>
                </a:tc>
                <a:tc>
                  <a:txBody>
                    <a:bodyPr/>
                    <a:lstStyle/>
                    <a:p>
                      <a:pPr indent="0" lvl="0" marL="0" rtl="0" algn="l">
                        <a:spcBef>
                          <a:spcPts val="0"/>
                        </a:spcBef>
                        <a:spcAft>
                          <a:spcPts val="0"/>
                        </a:spcAft>
                        <a:buNone/>
                      </a:pPr>
                      <a:r>
                        <a:rPr lang="en-US" sz="1000"/>
                        <a:t>Name</a:t>
                      </a:r>
                      <a:endParaRPr sz="1000"/>
                    </a:p>
                  </a:txBody>
                  <a:tcPr marT="91425" marB="91425" marR="91425" marL="91425"/>
                </a:tc>
                <a:tc>
                  <a:txBody>
                    <a:bodyPr/>
                    <a:lstStyle/>
                    <a:p>
                      <a:pPr indent="0" lvl="0" marL="0" rtl="0" algn="l">
                        <a:spcBef>
                          <a:spcPts val="0"/>
                        </a:spcBef>
                        <a:spcAft>
                          <a:spcPts val="0"/>
                        </a:spcAft>
                        <a:buNone/>
                      </a:pPr>
                      <a:r>
                        <a:rPr lang="en-US" sz="1000"/>
                        <a:t>Lesson Learned</a:t>
                      </a:r>
                      <a:endParaRPr sz="1000"/>
                    </a:p>
                  </a:txBody>
                  <a:tcPr marT="91425" marB="91425" marR="91425" marL="91425"/>
                </a:tc>
              </a:tr>
              <a:tr h="470200">
                <a:tc>
                  <a:txBody>
                    <a:bodyPr/>
                    <a:lstStyle/>
                    <a:p>
                      <a:pPr indent="0" lvl="0" marL="0" rtl="0" algn="l">
                        <a:spcBef>
                          <a:spcPts val="0"/>
                        </a:spcBef>
                        <a:spcAft>
                          <a:spcPts val="0"/>
                        </a:spcAft>
                        <a:buNone/>
                      </a:pPr>
                      <a:r>
                        <a:rPr lang="en-US" sz="1000"/>
                        <a:t>1</a:t>
                      </a:r>
                      <a:endParaRPr sz="1000"/>
                    </a:p>
                  </a:txBody>
                  <a:tcPr marT="91425" marB="91425" marR="91425" marL="91425"/>
                </a:tc>
                <a:tc>
                  <a:txBody>
                    <a:bodyPr/>
                    <a:lstStyle/>
                    <a:p>
                      <a:pPr indent="0" lvl="0" marL="0" rtl="0" algn="l">
                        <a:spcBef>
                          <a:spcPts val="0"/>
                        </a:spcBef>
                        <a:spcAft>
                          <a:spcPts val="0"/>
                        </a:spcAft>
                        <a:buNone/>
                      </a:pPr>
                      <a:r>
                        <a:rPr lang="en-US" sz="1000"/>
                        <a:t>Nikhil</a:t>
                      </a:r>
                      <a:endParaRPr sz="1000"/>
                    </a:p>
                  </a:txBody>
                  <a:tcPr marT="91425" marB="91425" marR="91425" marL="91425"/>
                </a:tc>
                <a:tc>
                  <a:txBody>
                    <a:bodyPr/>
                    <a:lstStyle/>
                    <a:p>
                      <a:pPr indent="0" lvl="0" marL="0" rtl="0" algn="l">
                        <a:spcBef>
                          <a:spcPts val="0"/>
                        </a:spcBef>
                        <a:spcAft>
                          <a:spcPts val="0"/>
                        </a:spcAft>
                        <a:buNone/>
                      </a:pPr>
                      <a:r>
                        <a:rPr lang="en-US" sz="1000"/>
                        <a:t>Contrary to my previous belief, project management does require a significant amount of science. Almost everything is a </a:t>
                      </a:r>
                      <a:r>
                        <a:rPr lang="en-US" sz="1000"/>
                        <a:t>detailed</a:t>
                      </a:r>
                      <a:r>
                        <a:rPr lang="en-US" sz="1000"/>
                        <a:t> and well thought out decision, not just a gut feeling. I’ve also learned that I might not be a great fit to be a project manager, which is okay.</a:t>
                      </a:r>
                      <a:endParaRPr sz="1000"/>
                    </a:p>
                  </a:txBody>
                  <a:tcPr marT="91425" marB="91425" marR="91425" marL="91425"/>
                </a:tc>
              </a:tr>
              <a:tr h="470200">
                <a:tc>
                  <a:txBody>
                    <a:bodyPr/>
                    <a:lstStyle/>
                    <a:p>
                      <a:pPr indent="0" lvl="0" marL="0" rtl="0" algn="l">
                        <a:spcBef>
                          <a:spcPts val="0"/>
                        </a:spcBef>
                        <a:spcAft>
                          <a:spcPts val="0"/>
                        </a:spcAft>
                        <a:buNone/>
                      </a:pPr>
                      <a:r>
                        <a:rPr lang="en-US" sz="1000"/>
                        <a:t>2</a:t>
                      </a:r>
                      <a:endParaRPr sz="1000"/>
                    </a:p>
                  </a:txBody>
                  <a:tcPr marT="91425" marB="91425" marR="91425" marL="91425"/>
                </a:tc>
                <a:tc>
                  <a:txBody>
                    <a:bodyPr/>
                    <a:lstStyle/>
                    <a:p>
                      <a:pPr indent="0" lvl="0" marL="0" rtl="0" algn="l">
                        <a:spcBef>
                          <a:spcPts val="0"/>
                        </a:spcBef>
                        <a:spcAft>
                          <a:spcPts val="0"/>
                        </a:spcAft>
                        <a:buNone/>
                      </a:pPr>
                      <a:r>
                        <a:rPr lang="en-US" sz="1000"/>
                        <a:t>Nikhil</a:t>
                      </a:r>
                      <a:endParaRPr sz="1000"/>
                    </a:p>
                  </a:txBody>
                  <a:tcPr marT="91425" marB="91425" marR="91425" marL="91425"/>
                </a:tc>
                <a:tc>
                  <a:txBody>
                    <a:bodyPr/>
                    <a:lstStyle/>
                    <a:p>
                      <a:pPr indent="0" lvl="0" marL="0" rtl="0" algn="l">
                        <a:spcBef>
                          <a:spcPts val="0"/>
                        </a:spcBef>
                        <a:spcAft>
                          <a:spcPts val="0"/>
                        </a:spcAft>
                        <a:buNone/>
                      </a:pPr>
                      <a:r>
                        <a:rPr lang="en-US" sz="1000"/>
                        <a:t>Creating a project schedule is the easiest task to do, as long as there are no resources added to it. Adding resources adds a much needed and necessary component, but it is an extremely tedious task of ensuring that you are not distributing the workload unevenly or making one person work 80 hours a week.</a:t>
                      </a:r>
                      <a:endParaRPr sz="1000"/>
                    </a:p>
                  </a:txBody>
                  <a:tcPr marT="91425" marB="91425" marR="91425" marL="91425"/>
                </a:tc>
              </a:tr>
              <a:tr h="183600">
                <a:tc>
                  <a:txBody>
                    <a:bodyPr/>
                    <a:lstStyle/>
                    <a:p>
                      <a:pPr indent="0" lvl="0" marL="0" rtl="0" algn="l">
                        <a:spcBef>
                          <a:spcPts val="0"/>
                        </a:spcBef>
                        <a:spcAft>
                          <a:spcPts val="0"/>
                        </a:spcAft>
                        <a:buNone/>
                      </a:pPr>
                      <a:r>
                        <a:rPr lang="en-US" sz="1000"/>
                        <a:t>3</a:t>
                      </a:r>
                      <a:endParaRPr sz="1000"/>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US" sz="1000">
                          <a:solidFill>
                            <a:schemeClr val="dk1"/>
                          </a:solidFill>
                        </a:rPr>
                        <a:t>Rafael</a:t>
                      </a:r>
                      <a:endParaRPr sz="1000"/>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US" sz="1000">
                          <a:solidFill>
                            <a:schemeClr val="dk1"/>
                          </a:solidFill>
                        </a:rPr>
                        <a:t>I learned that project management is the most under-rated role that exists as the project manager must not only deal with group members, but also many stakeholders such as executives, Tech staff, legal staff, business staff, leads and many more people. The project manager facilitates the whole entire beginning and ending of the project. The project manager must balance the risks, failures and successes of the project and a lot of weight is on the project managers shoulders. </a:t>
                      </a:r>
                      <a:endParaRPr sz="1000"/>
                    </a:p>
                  </a:txBody>
                  <a:tcPr marT="91425" marB="91425" marR="91425" marL="91425"/>
                </a:tc>
              </a:tr>
              <a:tr h="470200">
                <a:tc>
                  <a:txBody>
                    <a:bodyPr/>
                    <a:lstStyle/>
                    <a:p>
                      <a:pPr indent="0" lvl="0" marL="0" rtl="0" algn="l">
                        <a:spcBef>
                          <a:spcPts val="0"/>
                        </a:spcBef>
                        <a:spcAft>
                          <a:spcPts val="0"/>
                        </a:spcAft>
                        <a:buNone/>
                      </a:pPr>
                      <a:r>
                        <a:rPr lang="en-US" sz="1000"/>
                        <a:t>4</a:t>
                      </a:r>
                      <a:endParaRPr sz="1000"/>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sz="1000"/>
                        <a:t>Rafael</a:t>
                      </a:r>
                      <a:endParaRPr sz="1000"/>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sz="1000"/>
                        <a:t>Putting Risks on the RAID is not as easy as expected as you must look at the project dashboard and you must be able to determine which Task is an actual Risk you can create a scenario with to mitigate and to be able to make  2 or more mitigations for that one risk. </a:t>
                      </a:r>
                      <a:endParaRPr sz="1000"/>
                    </a:p>
                  </a:txBody>
                  <a:tcPr marT="91425" marB="91425" marR="91425" marL="91425">
                    <a:lnB cap="flat" cmpd="sng" w="9525">
                      <a:solidFill>
                        <a:srgbClr val="9E9E9E"/>
                      </a:solidFill>
                      <a:prstDash val="solid"/>
                      <a:round/>
                      <a:headEnd len="sm" w="sm" type="none"/>
                      <a:tailEnd len="sm" w="sm" type="none"/>
                    </a:lnB>
                  </a:tcPr>
                </a:tc>
              </a:tr>
              <a:tr h="470200">
                <a:tc>
                  <a:txBody>
                    <a:bodyPr/>
                    <a:lstStyle/>
                    <a:p>
                      <a:pPr indent="0" lvl="0" marL="0" rtl="0" algn="l">
                        <a:spcBef>
                          <a:spcPts val="0"/>
                        </a:spcBef>
                        <a:spcAft>
                          <a:spcPts val="0"/>
                        </a:spcAft>
                        <a:buNone/>
                      </a:pPr>
                      <a:r>
                        <a:rPr lang="en-US" sz="1000"/>
                        <a:t>5</a:t>
                      </a:r>
                      <a:endParaRPr sz="1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sz="1000"/>
                        <a:t>Madeline</a:t>
                      </a:r>
                      <a:endParaRPr sz="1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sz="1000">
                          <a:solidFill>
                            <a:schemeClr val="dk1"/>
                          </a:solidFill>
                        </a:rPr>
                        <a:t>There are different ways to break down tasks and get project assignments completed within a group, and having group work sessions where everyone gets together and works on a document is quick but chaotic. “Pair programming” combined with weekly group work sessions may be more efficient.</a:t>
                      </a:r>
                      <a:endParaRPr sz="1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488975">
                <a:tc>
                  <a:txBody>
                    <a:bodyPr/>
                    <a:lstStyle/>
                    <a:p>
                      <a:pPr indent="0" lvl="0" marL="0" rtl="0" algn="l">
                        <a:spcBef>
                          <a:spcPts val="0"/>
                        </a:spcBef>
                        <a:spcAft>
                          <a:spcPts val="0"/>
                        </a:spcAft>
                        <a:buNone/>
                      </a:pPr>
                      <a:r>
                        <a:rPr lang="en-US" sz="1000"/>
                        <a:t>6</a:t>
                      </a:r>
                      <a:endParaRPr sz="1000"/>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rPr lang="en-US" sz="1000"/>
                        <a:t>Madeline</a:t>
                      </a:r>
                      <a:endParaRPr sz="1000"/>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rPr lang="en-US" sz="1000"/>
                        <a:t>Project management requires a lot of communication, time management, and availability. The methods used to keep everything in line are overwhelming at first, but incredibly useful when it comes time to see and remember what is going on.</a:t>
                      </a:r>
                      <a:endParaRPr sz="1000"/>
                    </a:p>
                  </a:txBody>
                  <a:tcPr marT="91425" marB="91425" marR="91425" marL="91425">
                    <a:lnT cap="flat" cmpd="sng" w="9525">
                      <a:solidFill>
                        <a:srgbClr val="9E9E9E"/>
                      </a:solidFill>
                      <a:prstDash val="solid"/>
                      <a:round/>
                      <a:headEnd len="sm" w="sm" type="none"/>
                      <a:tailEnd len="sm" w="sm" type="none"/>
                    </a:lnT>
                  </a:tcPr>
                </a:tc>
              </a:tr>
              <a:tr h="470200">
                <a:tc>
                  <a:txBody>
                    <a:bodyPr/>
                    <a:lstStyle/>
                    <a:p>
                      <a:pPr indent="0" lvl="0" marL="0" rtl="0" algn="l">
                        <a:spcBef>
                          <a:spcPts val="0"/>
                        </a:spcBef>
                        <a:spcAft>
                          <a:spcPts val="0"/>
                        </a:spcAft>
                        <a:buNone/>
                      </a:pPr>
                      <a:r>
                        <a:rPr lang="en-US" sz="1000"/>
                        <a:t>7</a:t>
                      </a:r>
                      <a:endParaRPr sz="1000"/>
                    </a:p>
                  </a:txBody>
                  <a:tcPr marT="91425" marB="91425" marR="91425" marL="91425"/>
                </a:tc>
                <a:tc>
                  <a:txBody>
                    <a:bodyPr/>
                    <a:lstStyle/>
                    <a:p>
                      <a:pPr indent="0" lvl="0" marL="0" rtl="0" algn="l">
                        <a:spcBef>
                          <a:spcPts val="0"/>
                        </a:spcBef>
                        <a:spcAft>
                          <a:spcPts val="0"/>
                        </a:spcAft>
                        <a:buNone/>
                      </a:pPr>
                      <a:r>
                        <a:rPr lang="en-US" sz="1000"/>
                        <a:t>Arib</a:t>
                      </a:r>
                      <a:endParaRPr sz="1000"/>
                    </a:p>
                  </a:txBody>
                  <a:tcPr marT="91425" marB="91425" marR="91425" marL="91425"/>
                </a:tc>
                <a:tc>
                  <a:txBody>
                    <a:bodyPr/>
                    <a:lstStyle/>
                    <a:p>
                      <a:pPr indent="0" lvl="0" marL="0" rtl="0" algn="l">
                        <a:spcBef>
                          <a:spcPts val="0"/>
                        </a:spcBef>
                        <a:spcAft>
                          <a:spcPts val="0"/>
                        </a:spcAft>
                        <a:buNone/>
                      </a:pPr>
                      <a:r>
                        <a:rPr lang="en-US" sz="1000"/>
                        <a:t>The most important lesson I learned about project management and the project management life cycle is the balance of between art and science which will lead to success. Science will provide all the quantitative information to make informed decisions, and the art will be the execution of these well made decisions.</a:t>
                      </a:r>
                      <a:endParaRPr sz="1000"/>
                    </a:p>
                  </a:txBody>
                  <a:tcPr marT="91425" marB="91425" marR="91425" marL="91425"/>
                </a:tc>
              </a:tr>
              <a:tr h="470200">
                <a:tc>
                  <a:txBody>
                    <a:bodyPr/>
                    <a:lstStyle/>
                    <a:p>
                      <a:pPr indent="0" lvl="0" marL="0" rtl="0" algn="l">
                        <a:spcBef>
                          <a:spcPts val="0"/>
                        </a:spcBef>
                        <a:spcAft>
                          <a:spcPts val="0"/>
                        </a:spcAft>
                        <a:buNone/>
                      </a:pPr>
                      <a:r>
                        <a:rPr lang="en-US" sz="1000"/>
                        <a:t>8</a:t>
                      </a:r>
                      <a:endParaRPr sz="1000"/>
                    </a:p>
                  </a:txBody>
                  <a:tcPr marT="91425" marB="91425" marR="91425" marL="91425"/>
                </a:tc>
                <a:tc>
                  <a:txBody>
                    <a:bodyPr/>
                    <a:lstStyle/>
                    <a:p>
                      <a:pPr indent="0" lvl="0" marL="0" rtl="0" algn="l">
                        <a:spcBef>
                          <a:spcPts val="0"/>
                        </a:spcBef>
                        <a:spcAft>
                          <a:spcPts val="0"/>
                        </a:spcAft>
                        <a:buNone/>
                      </a:pPr>
                      <a:r>
                        <a:rPr lang="en-US" sz="1000"/>
                        <a:t>Arib</a:t>
                      </a:r>
                      <a:endParaRPr sz="1000"/>
                    </a:p>
                  </a:txBody>
                  <a:tcPr marT="91425" marB="91425" marR="91425" marL="91425"/>
                </a:tc>
                <a:tc>
                  <a:txBody>
                    <a:bodyPr/>
                    <a:lstStyle/>
                    <a:p>
                      <a:pPr indent="0" lvl="0" marL="0" rtl="0" algn="l">
                        <a:spcBef>
                          <a:spcPts val="0"/>
                        </a:spcBef>
                        <a:spcAft>
                          <a:spcPts val="0"/>
                        </a:spcAft>
                        <a:buNone/>
                      </a:pPr>
                      <a:r>
                        <a:rPr lang="en-US" sz="1000"/>
                        <a:t>Project management builds on itself. So starting with substandard work, will result in more substandard work. A poor requirements document will result in a poor WBS which will result in a poor schedule, and eventually a poor project. It is important to put your best effort at every stage of the project and even more so in the earlier stages.</a:t>
                      </a:r>
                      <a:endParaRPr sz="1000"/>
                    </a:p>
                  </a:txBody>
                  <a:tcPr marT="91425" marB="91425" marR="91425" marL="91425"/>
                </a:tc>
              </a:tr>
              <a:tr h="470200">
                <a:tc>
                  <a:txBody>
                    <a:bodyPr/>
                    <a:lstStyle/>
                    <a:p>
                      <a:pPr indent="0" lvl="0" marL="0" rtl="0" algn="l">
                        <a:spcBef>
                          <a:spcPts val="0"/>
                        </a:spcBef>
                        <a:spcAft>
                          <a:spcPts val="0"/>
                        </a:spcAft>
                        <a:buNone/>
                      </a:pPr>
                      <a:r>
                        <a:rPr lang="en-US" sz="1000"/>
                        <a:t>9</a:t>
                      </a:r>
                      <a:endParaRPr sz="1000"/>
                    </a:p>
                  </a:txBody>
                  <a:tcPr marT="91425" marB="91425" marR="91425" marL="91425"/>
                </a:tc>
                <a:tc>
                  <a:txBody>
                    <a:bodyPr/>
                    <a:lstStyle/>
                    <a:p>
                      <a:pPr indent="0" lvl="0" marL="0" rtl="0" algn="l">
                        <a:spcBef>
                          <a:spcPts val="0"/>
                        </a:spcBef>
                        <a:spcAft>
                          <a:spcPts val="0"/>
                        </a:spcAft>
                        <a:buNone/>
                      </a:pPr>
                      <a:r>
                        <a:rPr lang="en-US" sz="1000"/>
                        <a:t>Renee</a:t>
                      </a:r>
                      <a:endParaRPr sz="1000"/>
                    </a:p>
                  </a:txBody>
                  <a:tcPr marT="91425" marB="91425" marR="91425" marL="91425"/>
                </a:tc>
                <a:tc>
                  <a:txBody>
                    <a:bodyPr/>
                    <a:lstStyle/>
                    <a:p>
                      <a:pPr indent="0" lvl="0" marL="0" rtl="0" algn="l">
                        <a:spcBef>
                          <a:spcPts val="0"/>
                        </a:spcBef>
                        <a:spcAft>
                          <a:spcPts val="0"/>
                        </a:spcAft>
                        <a:buNone/>
                      </a:pPr>
                      <a:r>
                        <a:rPr lang="en-US" sz="1000"/>
                        <a:t>Updating the RAID and project </a:t>
                      </a:r>
                      <a:r>
                        <a:rPr lang="en-US" sz="1000"/>
                        <a:t>schedule</a:t>
                      </a:r>
                      <a:r>
                        <a:rPr lang="en-US" sz="1000"/>
                        <a:t> during the project’s life time is the bulk of the work project managers do. A project manager needs to be able to </a:t>
                      </a:r>
                      <a:r>
                        <a:rPr lang="en-US" sz="1000"/>
                        <a:t>anticipate</a:t>
                      </a:r>
                      <a:r>
                        <a:rPr lang="en-US" sz="1000"/>
                        <a:t> potential risk and come up with the </a:t>
                      </a:r>
                      <a:r>
                        <a:rPr lang="en-US" sz="1000"/>
                        <a:t>necessary</a:t>
                      </a:r>
                      <a:r>
                        <a:rPr lang="en-US" sz="1000"/>
                        <a:t> actions and decisions.</a:t>
                      </a:r>
                      <a:endParaRPr sz="1000"/>
                    </a:p>
                  </a:txBody>
                  <a:tcPr marT="91425" marB="91425" marR="91425" marL="91425"/>
                </a:tc>
              </a:tr>
              <a:tr h="470200">
                <a:tc>
                  <a:txBody>
                    <a:bodyPr/>
                    <a:lstStyle/>
                    <a:p>
                      <a:pPr indent="0" lvl="0" marL="0" rtl="0" algn="l">
                        <a:spcBef>
                          <a:spcPts val="0"/>
                        </a:spcBef>
                        <a:spcAft>
                          <a:spcPts val="0"/>
                        </a:spcAft>
                        <a:buNone/>
                      </a:pPr>
                      <a:r>
                        <a:rPr lang="en-US" sz="1000"/>
                        <a:t>10</a:t>
                      </a:r>
                      <a:endParaRPr sz="1000"/>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US" sz="1000">
                          <a:solidFill>
                            <a:schemeClr val="dk1"/>
                          </a:solidFill>
                        </a:rPr>
                        <a:t>Renee</a:t>
                      </a:r>
                      <a:endParaRPr sz="1000"/>
                    </a:p>
                  </a:txBody>
                  <a:tcPr marT="91425" marB="91425" marR="91425" marL="91425"/>
                </a:tc>
                <a:tc>
                  <a:txBody>
                    <a:bodyPr/>
                    <a:lstStyle/>
                    <a:p>
                      <a:pPr indent="0" lvl="0" marL="0" rtl="0" algn="l">
                        <a:spcBef>
                          <a:spcPts val="0"/>
                        </a:spcBef>
                        <a:spcAft>
                          <a:spcPts val="0"/>
                        </a:spcAft>
                        <a:buNone/>
                      </a:pPr>
                      <a:r>
                        <a:rPr lang="en-US" sz="1000"/>
                        <a:t>A bad WBS can create a bad project </a:t>
                      </a:r>
                      <a:r>
                        <a:rPr lang="en-US" sz="1000"/>
                        <a:t>schedule</a:t>
                      </a:r>
                      <a:r>
                        <a:rPr lang="en-US" sz="1000"/>
                        <a:t> and greatly hurt the rest of your project. With how important the project schedule for the rest of the project, it’s important to have a good WBS since it acts as the schedules foundation.</a:t>
                      </a:r>
                      <a:endParaRPr sz="1000"/>
                    </a:p>
                  </a:txBody>
                  <a:tcPr marT="91425" marB="91425" marR="91425" marL="91425"/>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45"/>
          <p:cNvSpPr/>
          <p:nvPr/>
        </p:nvSpPr>
        <p:spPr>
          <a:xfrm>
            <a:off x="6654916" y="5479058"/>
            <a:ext cx="5079300" cy="520200"/>
          </a:xfrm>
          <a:prstGeom prst="rect">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alibri"/>
                <a:ea typeface="Calibri"/>
                <a:cs typeface="Calibri"/>
                <a:sym typeface="Calibri"/>
              </a:rPr>
              <a:t>Inform the stakeholders about the resolution if necessary</a:t>
            </a:r>
            <a:endParaRPr b="0" i="0" sz="1400" u="none" cap="none" strike="noStrike">
              <a:solidFill>
                <a:srgbClr val="000000"/>
              </a:solidFill>
              <a:latin typeface="Arial"/>
              <a:ea typeface="Arial"/>
              <a:cs typeface="Arial"/>
              <a:sym typeface="Arial"/>
            </a:endParaRPr>
          </a:p>
        </p:txBody>
      </p:sp>
      <p:sp>
        <p:nvSpPr>
          <p:cNvPr id="343" name="Google Shape;343;p45"/>
          <p:cNvSpPr/>
          <p:nvPr/>
        </p:nvSpPr>
        <p:spPr>
          <a:xfrm>
            <a:off x="570451" y="5479058"/>
            <a:ext cx="4379100" cy="520200"/>
          </a:xfrm>
          <a:prstGeom prst="rect">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alibri"/>
                <a:ea typeface="Calibri"/>
                <a:cs typeface="Calibri"/>
                <a:sym typeface="Calibri"/>
              </a:rPr>
              <a:t>Update the RAID doc with the mitigation and contingency</a:t>
            </a:r>
            <a:endParaRPr b="0" i="0" sz="1400" u="none" cap="none" strike="noStrike">
              <a:solidFill>
                <a:srgbClr val="000000"/>
              </a:solidFill>
              <a:latin typeface="Arial"/>
              <a:ea typeface="Arial"/>
              <a:cs typeface="Arial"/>
              <a:sym typeface="Arial"/>
            </a:endParaRPr>
          </a:p>
        </p:txBody>
      </p:sp>
      <p:sp>
        <p:nvSpPr>
          <p:cNvPr id="344" name="Google Shape;344;p45"/>
          <p:cNvSpPr/>
          <p:nvPr/>
        </p:nvSpPr>
        <p:spPr>
          <a:xfrm>
            <a:off x="570451" y="4478540"/>
            <a:ext cx="4379100" cy="520200"/>
          </a:xfrm>
          <a:prstGeom prst="rect">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alibri"/>
                <a:ea typeface="Calibri"/>
                <a:cs typeface="Calibri"/>
                <a:sym typeface="Calibri"/>
              </a:rPr>
              <a:t>Document the best mitigation and contingency plan</a:t>
            </a:r>
            <a:endParaRPr b="0" i="0" sz="1400" u="none" cap="none" strike="noStrike">
              <a:solidFill>
                <a:srgbClr val="000000"/>
              </a:solidFill>
              <a:latin typeface="Arial"/>
              <a:ea typeface="Arial"/>
              <a:cs typeface="Arial"/>
              <a:sym typeface="Arial"/>
            </a:endParaRPr>
          </a:p>
        </p:txBody>
      </p:sp>
      <p:sp>
        <p:nvSpPr>
          <p:cNvPr id="345" name="Google Shape;345;p45"/>
          <p:cNvSpPr/>
          <p:nvPr/>
        </p:nvSpPr>
        <p:spPr>
          <a:xfrm>
            <a:off x="6661175" y="4420600"/>
            <a:ext cx="5091900" cy="614700"/>
          </a:xfrm>
          <a:prstGeom prst="rect">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alibri"/>
                <a:ea typeface="Calibri"/>
                <a:cs typeface="Calibri"/>
                <a:sym typeface="Calibri"/>
              </a:rPr>
              <a:t>If risk can be resolved, document it and remove it from RAID doc</a:t>
            </a:r>
            <a:endParaRPr b="0" i="0" sz="1400" u="none" cap="none" strike="noStrike">
              <a:solidFill>
                <a:srgbClr val="000000"/>
              </a:solidFill>
              <a:latin typeface="Arial"/>
              <a:ea typeface="Arial"/>
              <a:cs typeface="Arial"/>
              <a:sym typeface="Arial"/>
            </a:endParaRPr>
          </a:p>
        </p:txBody>
      </p:sp>
      <p:sp>
        <p:nvSpPr>
          <p:cNvPr id="346" name="Google Shape;346;p45"/>
          <p:cNvSpPr/>
          <p:nvPr/>
        </p:nvSpPr>
        <p:spPr>
          <a:xfrm>
            <a:off x="6642325" y="3343725"/>
            <a:ext cx="5091900" cy="520200"/>
          </a:xfrm>
          <a:prstGeom prst="rect">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alibri"/>
                <a:ea typeface="Calibri"/>
                <a:cs typeface="Calibri"/>
                <a:sym typeface="Calibri"/>
              </a:rPr>
              <a:t>Define responsibility, documentation, and budget for the mitigation and contingency </a:t>
            </a:r>
            <a:endParaRPr b="0" i="0" sz="1400" u="none" cap="none" strike="noStrike">
              <a:solidFill>
                <a:srgbClr val="000000"/>
              </a:solidFill>
              <a:latin typeface="Arial"/>
              <a:ea typeface="Arial"/>
              <a:cs typeface="Arial"/>
              <a:sym typeface="Arial"/>
            </a:endParaRPr>
          </a:p>
        </p:txBody>
      </p:sp>
      <p:sp>
        <p:nvSpPr>
          <p:cNvPr id="347" name="Google Shape;347;p45"/>
          <p:cNvSpPr/>
          <p:nvPr/>
        </p:nvSpPr>
        <p:spPr>
          <a:xfrm>
            <a:off x="570451" y="3343799"/>
            <a:ext cx="4379100" cy="520200"/>
          </a:xfrm>
          <a:prstGeom prst="rect">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alibri"/>
                <a:ea typeface="Calibri"/>
                <a:cs typeface="Calibri"/>
                <a:sym typeface="Calibri"/>
              </a:rPr>
              <a:t>Brainstorm mitigation plans for the risk and contingency plans </a:t>
            </a:r>
            <a:endParaRPr b="0" i="0" sz="1400" u="none" cap="none" strike="noStrike">
              <a:solidFill>
                <a:srgbClr val="000000"/>
              </a:solidFill>
              <a:latin typeface="Arial"/>
              <a:ea typeface="Arial"/>
              <a:cs typeface="Arial"/>
              <a:sym typeface="Arial"/>
            </a:endParaRPr>
          </a:p>
        </p:txBody>
      </p:sp>
      <p:sp>
        <p:nvSpPr>
          <p:cNvPr id="348" name="Google Shape;348;p45"/>
          <p:cNvSpPr/>
          <p:nvPr/>
        </p:nvSpPr>
        <p:spPr>
          <a:xfrm>
            <a:off x="570451" y="2282592"/>
            <a:ext cx="4379100" cy="520200"/>
          </a:xfrm>
          <a:prstGeom prst="rect">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alibri"/>
                <a:ea typeface="Calibri"/>
                <a:cs typeface="Calibri"/>
                <a:sym typeface="Calibri"/>
              </a:rPr>
              <a:t>Inform the stakeholders if necessary </a:t>
            </a:r>
            <a:endParaRPr b="0" i="0" sz="1400" u="none" cap="none" strike="noStrike">
              <a:solidFill>
                <a:srgbClr val="000000"/>
              </a:solidFill>
              <a:latin typeface="Arial"/>
              <a:ea typeface="Arial"/>
              <a:cs typeface="Arial"/>
              <a:sym typeface="Arial"/>
            </a:endParaRPr>
          </a:p>
        </p:txBody>
      </p:sp>
      <p:sp>
        <p:nvSpPr>
          <p:cNvPr id="349" name="Google Shape;349;p45"/>
          <p:cNvSpPr/>
          <p:nvPr/>
        </p:nvSpPr>
        <p:spPr>
          <a:xfrm>
            <a:off x="6654916" y="2280408"/>
            <a:ext cx="5079300" cy="520200"/>
          </a:xfrm>
          <a:prstGeom prst="rect">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alibri"/>
                <a:ea typeface="Calibri"/>
                <a:cs typeface="Calibri"/>
                <a:sym typeface="Calibri"/>
              </a:rPr>
              <a:t>Identify the risk priority and severity with the PM and the leads </a:t>
            </a:r>
            <a:endParaRPr b="0" i="0" sz="1400" u="none" cap="none" strike="noStrike">
              <a:solidFill>
                <a:srgbClr val="000000"/>
              </a:solidFill>
              <a:latin typeface="Arial"/>
              <a:ea typeface="Arial"/>
              <a:cs typeface="Arial"/>
              <a:sym typeface="Arial"/>
            </a:endParaRPr>
          </a:p>
        </p:txBody>
      </p:sp>
      <p:sp>
        <p:nvSpPr>
          <p:cNvPr id="350" name="Google Shape;350;p45"/>
          <p:cNvSpPr/>
          <p:nvPr/>
        </p:nvSpPr>
        <p:spPr>
          <a:xfrm>
            <a:off x="6642325" y="1203025"/>
            <a:ext cx="5091900" cy="520200"/>
          </a:xfrm>
          <a:prstGeom prst="rect">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alibri"/>
                <a:ea typeface="Calibri"/>
                <a:cs typeface="Calibri"/>
                <a:sym typeface="Calibri"/>
              </a:rPr>
              <a:t>Determine which phase leads the risk involves </a:t>
            </a:r>
            <a:endParaRPr b="0" i="0" sz="1400" u="none" cap="none" strike="noStrike">
              <a:solidFill>
                <a:srgbClr val="000000"/>
              </a:solidFill>
              <a:latin typeface="Arial"/>
              <a:ea typeface="Arial"/>
              <a:cs typeface="Arial"/>
              <a:sym typeface="Arial"/>
            </a:endParaRPr>
          </a:p>
        </p:txBody>
      </p:sp>
      <p:cxnSp>
        <p:nvCxnSpPr>
          <p:cNvPr id="351" name="Google Shape;351;p45"/>
          <p:cNvCxnSpPr>
            <a:stCxn id="352" idx="3"/>
          </p:cNvCxnSpPr>
          <p:nvPr/>
        </p:nvCxnSpPr>
        <p:spPr>
          <a:xfrm flipH="1" rot="10800000">
            <a:off x="1887451" y="1466134"/>
            <a:ext cx="532500" cy="6300"/>
          </a:xfrm>
          <a:prstGeom prst="straightConnector1">
            <a:avLst/>
          </a:prstGeom>
          <a:noFill/>
          <a:ln cap="flat" cmpd="sng" w="28575">
            <a:solidFill>
              <a:schemeClr val="dk1"/>
            </a:solidFill>
            <a:prstDash val="solid"/>
            <a:miter lim="800000"/>
            <a:headEnd len="sm" w="sm" type="none"/>
            <a:tailEnd len="med" w="med" type="triangle"/>
          </a:ln>
        </p:spPr>
      </p:cxnSp>
      <p:cxnSp>
        <p:nvCxnSpPr>
          <p:cNvPr id="353" name="Google Shape;353;p45"/>
          <p:cNvCxnSpPr>
            <a:endCxn id="350" idx="1"/>
          </p:cNvCxnSpPr>
          <p:nvPr/>
        </p:nvCxnSpPr>
        <p:spPr>
          <a:xfrm flipH="1" rot="10800000">
            <a:off x="6109825" y="1463125"/>
            <a:ext cx="532500" cy="3000"/>
          </a:xfrm>
          <a:prstGeom prst="straightConnector1">
            <a:avLst/>
          </a:prstGeom>
          <a:noFill/>
          <a:ln cap="flat" cmpd="sng" w="28575">
            <a:solidFill>
              <a:schemeClr val="dk1"/>
            </a:solidFill>
            <a:prstDash val="solid"/>
            <a:miter lim="800000"/>
            <a:headEnd len="sm" w="sm" type="none"/>
            <a:tailEnd len="med" w="med" type="triangle"/>
          </a:ln>
        </p:spPr>
      </p:cxnSp>
      <p:cxnSp>
        <p:nvCxnSpPr>
          <p:cNvPr id="354" name="Google Shape;354;p45"/>
          <p:cNvCxnSpPr>
            <a:stCxn id="350" idx="2"/>
            <a:endCxn id="349" idx="0"/>
          </p:cNvCxnSpPr>
          <p:nvPr/>
        </p:nvCxnSpPr>
        <p:spPr>
          <a:xfrm>
            <a:off x="9188275" y="1723225"/>
            <a:ext cx="6300" cy="557100"/>
          </a:xfrm>
          <a:prstGeom prst="straightConnector1">
            <a:avLst/>
          </a:prstGeom>
          <a:noFill/>
          <a:ln cap="flat" cmpd="sng" w="28575">
            <a:solidFill>
              <a:schemeClr val="dk1"/>
            </a:solidFill>
            <a:prstDash val="solid"/>
            <a:miter lim="800000"/>
            <a:headEnd len="sm" w="sm" type="none"/>
            <a:tailEnd len="med" w="med" type="triangle"/>
          </a:ln>
        </p:spPr>
      </p:cxnSp>
      <p:cxnSp>
        <p:nvCxnSpPr>
          <p:cNvPr id="355" name="Google Shape;355;p45"/>
          <p:cNvCxnSpPr>
            <a:stCxn id="349" idx="1"/>
            <a:endCxn id="348" idx="3"/>
          </p:cNvCxnSpPr>
          <p:nvPr/>
        </p:nvCxnSpPr>
        <p:spPr>
          <a:xfrm flipH="1">
            <a:off x="4949416" y="2540508"/>
            <a:ext cx="1705500" cy="2100"/>
          </a:xfrm>
          <a:prstGeom prst="straightConnector1">
            <a:avLst/>
          </a:prstGeom>
          <a:noFill/>
          <a:ln cap="flat" cmpd="sng" w="28575">
            <a:solidFill>
              <a:schemeClr val="dk1"/>
            </a:solidFill>
            <a:prstDash val="solid"/>
            <a:miter lim="800000"/>
            <a:headEnd len="sm" w="sm" type="none"/>
            <a:tailEnd len="med" w="med" type="triangle"/>
          </a:ln>
        </p:spPr>
      </p:cxnSp>
      <p:cxnSp>
        <p:nvCxnSpPr>
          <p:cNvPr id="356" name="Google Shape;356;p45"/>
          <p:cNvCxnSpPr>
            <a:stCxn id="348" idx="2"/>
            <a:endCxn id="347" idx="0"/>
          </p:cNvCxnSpPr>
          <p:nvPr/>
        </p:nvCxnSpPr>
        <p:spPr>
          <a:xfrm>
            <a:off x="2760001" y="2802792"/>
            <a:ext cx="0" cy="540900"/>
          </a:xfrm>
          <a:prstGeom prst="straightConnector1">
            <a:avLst/>
          </a:prstGeom>
          <a:noFill/>
          <a:ln cap="flat" cmpd="sng" w="28575">
            <a:solidFill>
              <a:schemeClr val="dk1"/>
            </a:solidFill>
            <a:prstDash val="solid"/>
            <a:miter lim="800000"/>
            <a:headEnd len="sm" w="sm" type="none"/>
            <a:tailEnd len="med" w="med" type="triangle"/>
          </a:ln>
        </p:spPr>
      </p:cxnSp>
      <p:cxnSp>
        <p:nvCxnSpPr>
          <p:cNvPr id="357" name="Google Shape;357;p45"/>
          <p:cNvCxnSpPr>
            <a:stCxn id="347" idx="3"/>
            <a:endCxn id="346" idx="1"/>
          </p:cNvCxnSpPr>
          <p:nvPr/>
        </p:nvCxnSpPr>
        <p:spPr>
          <a:xfrm>
            <a:off x="4949551" y="3603899"/>
            <a:ext cx="1692900" cy="0"/>
          </a:xfrm>
          <a:prstGeom prst="straightConnector1">
            <a:avLst/>
          </a:prstGeom>
          <a:noFill/>
          <a:ln cap="flat" cmpd="sng" w="28575">
            <a:solidFill>
              <a:schemeClr val="dk1"/>
            </a:solidFill>
            <a:prstDash val="solid"/>
            <a:miter lim="800000"/>
            <a:headEnd len="sm" w="sm" type="none"/>
            <a:tailEnd len="med" w="med" type="triangle"/>
          </a:ln>
        </p:spPr>
      </p:cxnSp>
      <p:cxnSp>
        <p:nvCxnSpPr>
          <p:cNvPr id="358" name="Google Shape;358;p45"/>
          <p:cNvCxnSpPr>
            <a:stCxn id="346" idx="2"/>
            <a:endCxn id="345" idx="0"/>
          </p:cNvCxnSpPr>
          <p:nvPr/>
        </p:nvCxnSpPr>
        <p:spPr>
          <a:xfrm>
            <a:off x="9188275" y="3863925"/>
            <a:ext cx="18900" cy="556800"/>
          </a:xfrm>
          <a:prstGeom prst="straightConnector1">
            <a:avLst/>
          </a:prstGeom>
          <a:noFill/>
          <a:ln cap="flat" cmpd="sng" w="28575">
            <a:solidFill>
              <a:schemeClr val="dk1"/>
            </a:solidFill>
            <a:prstDash val="solid"/>
            <a:miter lim="800000"/>
            <a:headEnd len="sm" w="sm" type="none"/>
            <a:tailEnd len="med" w="med" type="triangle"/>
          </a:ln>
        </p:spPr>
      </p:cxnSp>
      <p:cxnSp>
        <p:nvCxnSpPr>
          <p:cNvPr id="359" name="Google Shape;359;p45"/>
          <p:cNvCxnSpPr>
            <a:stCxn id="345" idx="1"/>
            <a:endCxn id="344" idx="3"/>
          </p:cNvCxnSpPr>
          <p:nvPr/>
        </p:nvCxnSpPr>
        <p:spPr>
          <a:xfrm flipH="1">
            <a:off x="4949675" y="4727950"/>
            <a:ext cx="1711500" cy="10800"/>
          </a:xfrm>
          <a:prstGeom prst="straightConnector1">
            <a:avLst/>
          </a:prstGeom>
          <a:noFill/>
          <a:ln cap="flat" cmpd="sng" w="28575">
            <a:solidFill>
              <a:schemeClr val="dk1"/>
            </a:solidFill>
            <a:prstDash val="solid"/>
            <a:miter lim="800000"/>
            <a:headEnd len="sm" w="sm" type="none"/>
            <a:tailEnd len="med" w="med" type="triangle"/>
          </a:ln>
        </p:spPr>
      </p:cxnSp>
      <p:cxnSp>
        <p:nvCxnSpPr>
          <p:cNvPr id="360" name="Google Shape;360;p45"/>
          <p:cNvCxnSpPr>
            <a:stCxn id="344" idx="2"/>
            <a:endCxn id="343" idx="0"/>
          </p:cNvCxnSpPr>
          <p:nvPr/>
        </p:nvCxnSpPr>
        <p:spPr>
          <a:xfrm>
            <a:off x="2760001" y="4998740"/>
            <a:ext cx="0" cy="480300"/>
          </a:xfrm>
          <a:prstGeom prst="straightConnector1">
            <a:avLst/>
          </a:prstGeom>
          <a:noFill/>
          <a:ln cap="flat" cmpd="sng" w="28575">
            <a:solidFill>
              <a:schemeClr val="dk1"/>
            </a:solidFill>
            <a:prstDash val="solid"/>
            <a:miter lim="800000"/>
            <a:headEnd len="sm" w="sm" type="none"/>
            <a:tailEnd len="med" w="med" type="triangle"/>
          </a:ln>
        </p:spPr>
      </p:cxnSp>
      <p:cxnSp>
        <p:nvCxnSpPr>
          <p:cNvPr id="361" name="Google Shape;361;p45"/>
          <p:cNvCxnSpPr>
            <a:stCxn id="343" idx="3"/>
            <a:endCxn id="342" idx="1"/>
          </p:cNvCxnSpPr>
          <p:nvPr/>
        </p:nvCxnSpPr>
        <p:spPr>
          <a:xfrm>
            <a:off x="4949551" y="5739158"/>
            <a:ext cx="1705500" cy="0"/>
          </a:xfrm>
          <a:prstGeom prst="straightConnector1">
            <a:avLst/>
          </a:prstGeom>
          <a:noFill/>
          <a:ln cap="flat" cmpd="sng" w="28575">
            <a:solidFill>
              <a:schemeClr val="dk1"/>
            </a:solidFill>
            <a:prstDash val="solid"/>
            <a:miter lim="800000"/>
            <a:headEnd len="sm" w="sm" type="none"/>
            <a:tailEnd len="med" w="med" type="triangle"/>
          </a:ln>
        </p:spPr>
      </p:cxnSp>
      <p:sp>
        <p:nvSpPr>
          <p:cNvPr id="352" name="Google Shape;352;p45"/>
          <p:cNvSpPr/>
          <p:nvPr/>
        </p:nvSpPr>
        <p:spPr>
          <a:xfrm>
            <a:off x="570451" y="1203034"/>
            <a:ext cx="1317000" cy="538800"/>
          </a:xfrm>
          <a:prstGeom prst="rect">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alibri"/>
                <a:ea typeface="Calibri"/>
                <a:cs typeface="Calibri"/>
                <a:sym typeface="Calibri"/>
              </a:rPr>
              <a:t>Risk Found</a:t>
            </a:r>
            <a:endParaRPr b="0" i="0" sz="1400" u="none" cap="none" strike="noStrike">
              <a:solidFill>
                <a:srgbClr val="000000"/>
              </a:solidFill>
              <a:latin typeface="Arial"/>
              <a:ea typeface="Arial"/>
              <a:cs typeface="Arial"/>
              <a:sym typeface="Arial"/>
            </a:endParaRPr>
          </a:p>
        </p:txBody>
      </p:sp>
      <p:sp>
        <p:nvSpPr>
          <p:cNvPr id="362" name="Google Shape;362;p45"/>
          <p:cNvSpPr/>
          <p:nvPr/>
        </p:nvSpPr>
        <p:spPr>
          <a:xfrm>
            <a:off x="2420073" y="1202700"/>
            <a:ext cx="3689700" cy="538800"/>
          </a:xfrm>
          <a:prstGeom prst="rect">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alibri"/>
                <a:ea typeface="Calibri"/>
                <a:cs typeface="Calibri"/>
                <a:sym typeface="Calibri"/>
              </a:rPr>
              <a:t>Add it to the RAID Doc (Risk Catalog)</a:t>
            </a:r>
            <a:endParaRPr b="0" i="0" sz="1400" u="none" cap="none" strike="noStrike">
              <a:solidFill>
                <a:srgbClr val="000000"/>
              </a:solidFill>
              <a:latin typeface="Arial"/>
              <a:ea typeface="Arial"/>
              <a:cs typeface="Arial"/>
              <a:sym typeface="Arial"/>
            </a:endParaRPr>
          </a:p>
        </p:txBody>
      </p:sp>
      <p:sp>
        <p:nvSpPr>
          <p:cNvPr id="363" name="Google Shape;363;p45"/>
          <p:cNvSpPr/>
          <p:nvPr/>
        </p:nvSpPr>
        <p:spPr>
          <a:xfrm>
            <a:off x="11439975" y="1078125"/>
            <a:ext cx="464100" cy="384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4" name="Google Shape;364;p45"/>
          <p:cNvSpPr/>
          <p:nvPr/>
        </p:nvSpPr>
        <p:spPr>
          <a:xfrm>
            <a:off x="6642325" y="1198325"/>
            <a:ext cx="5091900" cy="520200"/>
          </a:xfrm>
          <a:prstGeom prst="roundRect">
            <a:avLst>
              <a:gd fmla="val 44339" name="adj"/>
            </a:avLst>
          </a:prstGeom>
          <a:solidFill>
            <a:schemeClr val="accent1"/>
          </a:solidFill>
          <a:ln cap="flat" cmpd="sng" w="12700">
            <a:solidFill>
              <a:srgbClr val="3C78D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alibri"/>
                <a:ea typeface="Calibri"/>
                <a:cs typeface="Calibri"/>
                <a:sym typeface="Calibri"/>
              </a:rPr>
              <a:t>Determine which phase leaders the risk involves</a:t>
            </a:r>
            <a:endParaRPr b="0" i="0" sz="1400" u="none" cap="none" strike="noStrike">
              <a:solidFill>
                <a:srgbClr val="000000"/>
              </a:solidFill>
              <a:latin typeface="Arial"/>
              <a:ea typeface="Arial"/>
              <a:cs typeface="Arial"/>
              <a:sym typeface="Arial"/>
            </a:endParaRPr>
          </a:p>
        </p:txBody>
      </p:sp>
      <p:sp>
        <p:nvSpPr>
          <p:cNvPr id="365" name="Google Shape;365;p45"/>
          <p:cNvSpPr/>
          <p:nvPr/>
        </p:nvSpPr>
        <p:spPr>
          <a:xfrm>
            <a:off x="11502525" y="2542575"/>
            <a:ext cx="464100" cy="384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6" name="Google Shape;366;p45"/>
          <p:cNvSpPr/>
          <p:nvPr/>
        </p:nvSpPr>
        <p:spPr>
          <a:xfrm>
            <a:off x="6673775" y="2280375"/>
            <a:ext cx="5066700" cy="520200"/>
          </a:xfrm>
          <a:prstGeom prst="roundRect">
            <a:avLst>
              <a:gd fmla="val 36091" name="adj"/>
            </a:avLst>
          </a:prstGeom>
          <a:solidFill>
            <a:schemeClr val="accent1"/>
          </a:solidFill>
          <a:ln cap="flat" cmpd="sng" w="12700">
            <a:solidFill>
              <a:srgbClr val="3C78D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alibri"/>
                <a:ea typeface="Calibri"/>
                <a:cs typeface="Calibri"/>
                <a:sym typeface="Calibri"/>
              </a:rPr>
              <a:t>Identify the risk priority and severity with the PM and the leads</a:t>
            </a:r>
            <a:endParaRPr b="0" i="0" sz="1400" u="none" cap="none" strike="noStrike">
              <a:solidFill>
                <a:srgbClr val="000000"/>
              </a:solidFill>
              <a:latin typeface="Arial"/>
              <a:ea typeface="Arial"/>
              <a:cs typeface="Arial"/>
              <a:sym typeface="Arial"/>
            </a:endParaRPr>
          </a:p>
        </p:txBody>
      </p:sp>
      <p:sp>
        <p:nvSpPr>
          <p:cNvPr id="367" name="Google Shape;367;p45"/>
          <p:cNvSpPr/>
          <p:nvPr/>
        </p:nvSpPr>
        <p:spPr>
          <a:xfrm>
            <a:off x="349700" y="2071725"/>
            <a:ext cx="464100" cy="384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8" name="Google Shape;368;p45"/>
          <p:cNvSpPr/>
          <p:nvPr/>
        </p:nvSpPr>
        <p:spPr>
          <a:xfrm>
            <a:off x="570450" y="2291850"/>
            <a:ext cx="4379100" cy="480300"/>
          </a:xfrm>
          <a:prstGeom prst="roundRect">
            <a:avLst>
              <a:gd fmla="val 40023" name="adj"/>
            </a:avLst>
          </a:prstGeom>
          <a:solidFill>
            <a:schemeClr val="accent1"/>
          </a:solidFill>
          <a:ln cap="flat" cmpd="sng" w="12700">
            <a:solidFill>
              <a:srgbClr val="3C78D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alibri"/>
                <a:ea typeface="Calibri"/>
                <a:cs typeface="Calibri"/>
                <a:sym typeface="Calibri"/>
              </a:rPr>
              <a:t>Inform the stakeholders if necessary</a:t>
            </a:r>
            <a:endParaRPr b="0" i="0" sz="1400" u="none" cap="none" strike="noStrike">
              <a:solidFill>
                <a:srgbClr val="000000"/>
              </a:solidFill>
              <a:latin typeface="Arial"/>
              <a:ea typeface="Arial"/>
              <a:cs typeface="Arial"/>
              <a:sym typeface="Arial"/>
            </a:endParaRPr>
          </a:p>
        </p:txBody>
      </p:sp>
      <p:sp>
        <p:nvSpPr>
          <p:cNvPr id="369" name="Google Shape;369;p45"/>
          <p:cNvSpPr/>
          <p:nvPr/>
        </p:nvSpPr>
        <p:spPr>
          <a:xfrm>
            <a:off x="349700" y="3734175"/>
            <a:ext cx="464100" cy="384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0" name="Google Shape;370;p45"/>
          <p:cNvSpPr/>
          <p:nvPr/>
        </p:nvSpPr>
        <p:spPr>
          <a:xfrm>
            <a:off x="11439975" y="3236550"/>
            <a:ext cx="464100" cy="384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1" name="Google Shape;371;p45"/>
          <p:cNvSpPr/>
          <p:nvPr/>
        </p:nvSpPr>
        <p:spPr>
          <a:xfrm>
            <a:off x="11502525" y="4804950"/>
            <a:ext cx="464100" cy="384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2" name="Google Shape;372;p45"/>
          <p:cNvSpPr/>
          <p:nvPr/>
        </p:nvSpPr>
        <p:spPr>
          <a:xfrm>
            <a:off x="349700" y="4253575"/>
            <a:ext cx="464100" cy="384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3" name="Google Shape;373;p45"/>
          <p:cNvSpPr/>
          <p:nvPr/>
        </p:nvSpPr>
        <p:spPr>
          <a:xfrm>
            <a:off x="349700" y="5739125"/>
            <a:ext cx="464100" cy="384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4" name="Google Shape;374;p45"/>
          <p:cNvSpPr/>
          <p:nvPr/>
        </p:nvSpPr>
        <p:spPr>
          <a:xfrm>
            <a:off x="570450" y="5513075"/>
            <a:ext cx="4379100" cy="480300"/>
          </a:xfrm>
          <a:prstGeom prst="roundRect">
            <a:avLst>
              <a:gd fmla="val 46975" name="adj"/>
            </a:avLst>
          </a:prstGeom>
          <a:solidFill>
            <a:schemeClr val="accent1"/>
          </a:solidFill>
          <a:ln cap="flat" cmpd="sng" w="12700">
            <a:solidFill>
              <a:srgbClr val="3C78D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alibri"/>
                <a:ea typeface="Calibri"/>
                <a:cs typeface="Calibri"/>
                <a:sym typeface="Calibri"/>
              </a:rPr>
              <a:t>Update the RAID doc with the mitigation and contingency plans</a:t>
            </a:r>
            <a:endParaRPr b="0" i="0" sz="1400" u="none" cap="none" strike="noStrike">
              <a:solidFill>
                <a:srgbClr val="000000"/>
              </a:solidFill>
              <a:latin typeface="Arial"/>
              <a:ea typeface="Arial"/>
              <a:cs typeface="Arial"/>
              <a:sym typeface="Arial"/>
            </a:endParaRPr>
          </a:p>
        </p:txBody>
      </p:sp>
      <p:sp>
        <p:nvSpPr>
          <p:cNvPr id="375" name="Google Shape;375;p45"/>
          <p:cNvSpPr/>
          <p:nvPr/>
        </p:nvSpPr>
        <p:spPr>
          <a:xfrm>
            <a:off x="570450" y="4484224"/>
            <a:ext cx="4379100" cy="480300"/>
          </a:xfrm>
          <a:prstGeom prst="roundRect">
            <a:avLst>
              <a:gd fmla="val 37112" name="adj"/>
            </a:avLst>
          </a:prstGeom>
          <a:solidFill>
            <a:schemeClr val="accent1"/>
          </a:solidFill>
          <a:ln cap="flat" cmpd="sng" w="12700">
            <a:solidFill>
              <a:srgbClr val="3C78D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alibri"/>
                <a:ea typeface="Calibri"/>
                <a:cs typeface="Calibri"/>
                <a:sym typeface="Calibri"/>
              </a:rPr>
              <a:t>Document the best mitigation and contingency plan</a:t>
            </a:r>
            <a:endParaRPr b="0" i="0" sz="1400" u="none" cap="none" strike="noStrike">
              <a:solidFill>
                <a:srgbClr val="000000"/>
              </a:solidFill>
              <a:latin typeface="Arial"/>
              <a:ea typeface="Arial"/>
              <a:cs typeface="Arial"/>
              <a:sym typeface="Arial"/>
            </a:endParaRPr>
          </a:p>
        </p:txBody>
      </p:sp>
      <p:sp>
        <p:nvSpPr>
          <p:cNvPr id="376" name="Google Shape;376;p45"/>
          <p:cNvSpPr/>
          <p:nvPr/>
        </p:nvSpPr>
        <p:spPr>
          <a:xfrm>
            <a:off x="6636000" y="3330350"/>
            <a:ext cx="5098200" cy="520200"/>
          </a:xfrm>
          <a:prstGeom prst="roundRect">
            <a:avLst>
              <a:gd fmla="val 50000" name="adj"/>
            </a:avLst>
          </a:prstGeom>
          <a:solidFill>
            <a:schemeClr val="accent1"/>
          </a:solidFill>
          <a:ln cap="flat" cmpd="sng" w="12700">
            <a:solidFill>
              <a:srgbClr val="3C78D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alibri"/>
                <a:ea typeface="Calibri"/>
                <a:cs typeface="Calibri"/>
                <a:sym typeface="Calibri"/>
              </a:rPr>
              <a:t>Define responsibility, documentation, and budget for the mitigation and contingency</a:t>
            </a:r>
            <a:endParaRPr b="0" i="0" sz="1400" u="none" cap="none" strike="noStrike">
              <a:solidFill>
                <a:srgbClr val="000000"/>
              </a:solidFill>
              <a:latin typeface="Arial"/>
              <a:ea typeface="Arial"/>
              <a:cs typeface="Arial"/>
              <a:sym typeface="Arial"/>
            </a:endParaRPr>
          </a:p>
        </p:txBody>
      </p:sp>
      <p:sp>
        <p:nvSpPr>
          <p:cNvPr id="377" name="Google Shape;377;p45"/>
          <p:cNvSpPr/>
          <p:nvPr/>
        </p:nvSpPr>
        <p:spPr>
          <a:xfrm>
            <a:off x="570450" y="3372373"/>
            <a:ext cx="4379100" cy="480300"/>
          </a:xfrm>
          <a:prstGeom prst="roundRect">
            <a:avLst>
              <a:gd fmla="val 38641" name="adj"/>
            </a:avLst>
          </a:prstGeom>
          <a:solidFill>
            <a:schemeClr val="accent1"/>
          </a:solidFill>
          <a:ln cap="flat" cmpd="sng" w="12700">
            <a:solidFill>
              <a:srgbClr val="3C78D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alibri"/>
                <a:ea typeface="Calibri"/>
                <a:cs typeface="Calibri"/>
                <a:sym typeface="Calibri"/>
              </a:rPr>
              <a:t>Brainstorm mitigation plans for the risk and contingency plans</a:t>
            </a:r>
            <a:endParaRPr b="0" i="0" sz="1400" u="none" cap="none" strike="noStrike">
              <a:solidFill>
                <a:srgbClr val="000000"/>
              </a:solidFill>
              <a:latin typeface="Arial"/>
              <a:ea typeface="Arial"/>
              <a:cs typeface="Arial"/>
              <a:sym typeface="Arial"/>
            </a:endParaRPr>
          </a:p>
        </p:txBody>
      </p:sp>
      <p:sp>
        <p:nvSpPr>
          <p:cNvPr id="378" name="Google Shape;378;p45"/>
          <p:cNvSpPr/>
          <p:nvPr/>
        </p:nvSpPr>
        <p:spPr>
          <a:xfrm>
            <a:off x="6658025" y="4434100"/>
            <a:ext cx="5098200" cy="614700"/>
          </a:xfrm>
          <a:prstGeom prst="roundRect">
            <a:avLst>
              <a:gd fmla="val 31695" name="adj"/>
            </a:avLst>
          </a:prstGeom>
          <a:solidFill>
            <a:schemeClr val="accent1"/>
          </a:solidFill>
          <a:ln cap="flat" cmpd="sng" w="12700">
            <a:solidFill>
              <a:srgbClr val="3C78D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alibri"/>
                <a:ea typeface="Calibri"/>
                <a:cs typeface="Calibri"/>
                <a:sym typeface="Calibri"/>
              </a:rPr>
              <a:t>If risk can be resolved, document it and remove it from the RAID document</a:t>
            </a:r>
            <a:endParaRPr b="0" i="0" sz="1400" u="none" cap="none" strike="noStrike">
              <a:solidFill>
                <a:srgbClr val="000000"/>
              </a:solidFill>
              <a:latin typeface="Arial"/>
              <a:ea typeface="Arial"/>
              <a:cs typeface="Arial"/>
              <a:sym typeface="Arial"/>
            </a:endParaRPr>
          </a:p>
        </p:txBody>
      </p:sp>
      <p:sp>
        <p:nvSpPr>
          <p:cNvPr id="379" name="Google Shape;379;p45"/>
          <p:cNvSpPr txBox="1"/>
          <p:nvPr>
            <p:ph idx="4294967295" type="title"/>
          </p:nvPr>
        </p:nvSpPr>
        <p:spPr>
          <a:xfrm>
            <a:off x="524933" y="239713"/>
            <a:ext cx="9992700" cy="1086000"/>
          </a:xfrm>
          <a:prstGeom prst="rect">
            <a:avLst/>
          </a:prstGeom>
          <a:noFill/>
          <a:ln>
            <a:noFill/>
          </a:ln>
        </p:spPr>
        <p:txBody>
          <a:bodyPr anchorCtr="0" anchor="ctr" bIns="0" lIns="72000" spcFirstLastPara="1" rIns="72000" wrap="square" tIns="0">
            <a:noAutofit/>
          </a:bodyPr>
          <a:lstStyle/>
          <a:p>
            <a:pPr indent="0" lvl="0" marL="0" rtl="0" algn="l">
              <a:lnSpc>
                <a:spcPct val="75000"/>
              </a:lnSpc>
              <a:spcBef>
                <a:spcPts val="0"/>
              </a:spcBef>
              <a:spcAft>
                <a:spcPts val="0"/>
              </a:spcAft>
              <a:buNone/>
            </a:pPr>
            <a:r>
              <a:rPr lang="en-US">
                <a:solidFill>
                  <a:srgbClr val="595959"/>
                </a:solidFill>
              </a:rPr>
              <a:t>Risk Management Plan</a:t>
            </a:r>
            <a:endParaRPr>
              <a:solidFill>
                <a:srgbClr val="595959"/>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2"/>
                                        </p:tgtEl>
                                        <p:attrNameLst>
                                          <p:attrName>style.visibility</p:attrName>
                                        </p:attrNameLst>
                                      </p:cBhvr>
                                      <p:to>
                                        <p:strVal val="visible"/>
                                      </p:to>
                                    </p:set>
                                    <p:animEffect filter="fade" transition="in">
                                      <p:cBhvr>
                                        <p:cTn dur="1000"/>
                                        <p:tgtEl>
                                          <p:spTgt spid="35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sp>
        <p:nvSpPr>
          <p:cNvPr id="384" name="Google Shape;384;p46"/>
          <p:cNvSpPr txBox="1"/>
          <p:nvPr>
            <p:ph idx="1" type="subTitle"/>
          </p:nvPr>
        </p:nvSpPr>
        <p:spPr>
          <a:xfrm>
            <a:off x="524932" y="5137201"/>
            <a:ext cx="11139900" cy="1386000"/>
          </a:xfrm>
          <a:prstGeom prst="rect">
            <a:avLst/>
          </a:prstGeom>
          <a:noFill/>
          <a:ln>
            <a:noFill/>
          </a:ln>
        </p:spPr>
        <p:txBody>
          <a:bodyPr anchorCtr="0" anchor="b" bIns="0" lIns="72000" spcFirstLastPara="1" rIns="72000" wrap="square" tIns="0">
            <a:noAutofit/>
          </a:bodyPr>
          <a:lstStyle/>
          <a:p>
            <a:pPr indent="0" lvl="0" marL="0" rtl="0" algn="l">
              <a:lnSpc>
                <a:spcPct val="75000"/>
              </a:lnSpc>
              <a:spcBef>
                <a:spcPts val="0"/>
              </a:spcBef>
              <a:spcAft>
                <a:spcPts val="0"/>
              </a:spcAft>
              <a:buSzPts val="3200"/>
              <a:buFont typeface="Arial"/>
              <a:buNone/>
            </a:pPr>
            <a:r>
              <a:rPr lang="en-US" sz="3200"/>
              <a:t>WBS, Risk Management Plan, Change Management Plan, Communication Plan, Stakeholder Plan, Governance Plan, Lesson Learned</a:t>
            </a:r>
            <a:endParaRPr/>
          </a:p>
        </p:txBody>
      </p:sp>
      <p:sp>
        <p:nvSpPr>
          <p:cNvPr id="385" name="Google Shape;385;p46"/>
          <p:cNvSpPr txBox="1"/>
          <p:nvPr>
            <p:ph type="ctrTitle"/>
          </p:nvPr>
        </p:nvSpPr>
        <p:spPr>
          <a:xfrm>
            <a:off x="524932" y="1159485"/>
            <a:ext cx="11135785" cy="2839491"/>
          </a:xfrm>
          <a:prstGeom prst="rect">
            <a:avLst/>
          </a:prstGeom>
          <a:noFill/>
          <a:ln>
            <a:noFill/>
          </a:ln>
        </p:spPr>
        <p:txBody>
          <a:bodyPr anchorCtr="0" anchor="ctr" bIns="0" lIns="72000" spcFirstLastPara="1" rIns="72000" wrap="square" tIns="0">
            <a:noAutofit/>
          </a:bodyPr>
          <a:lstStyle/>
          <a:p>
            <a:pPr indent="0" lvl="0" marL="0" rtl="0" algn="ctr">
              <a:lnSpc>
                <a:spcPct val="75000"/>
              </a:lnSpc>
              <a:spcBef>
                <a:spcPts val="0"/>
              </a:spcBef>
              <a:spcAft>
                <a:spcPts val="0"/>
              </a:spcAft>
              <a:buNone/>
            </a:pPr>
            <a:r>
              <a:rPr lang="en-US"/>
              <a:t>Project Management Plan Documents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sp>
        <p:nvSpPr>
          <p:cNvPr id="390" name="Google Shape;390;p47"/>
          <p:cNvSpPr/>
          <p:nvPr/>
        </p:nvSpPr>
        <p:spPr>
          <a:xfrm>
            <a:off x="3449650" y="1518275"/>
            <a:ext cx="5486400" cy="4353000"/>
          </a:xfrm>
          <a:prstGeom prst="roundRect">
            <a:avLst>
              <a:gd fmla="val 0" name="adj"/>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47"/>
          <p:cNvSpPr/>
          <p:nvPr/>
        </p:nvSpPr>
        <p:spPr>
          <a:xfrm>
            <a:off x="3612225" y="1685700"/>
            <a:ext cx="5109600" cy="3975300"/>
          </a:xfrm>
          <a:prstGeom prst="rect">
            <a:avLst/>
          </a:prstGeom>
          <a:no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800"/>
          </a:p>
        </p:txBody>
      </p:sp>
      <p:sp>
        <p:nvSpPr>
          <p:cNvPr id="392" name="Google Shape;392;p47"/>
          <p:cNvSpPr txBox="1"/>
          <p:nvPr>
            <p:ph type="ctrTitle"/>
          </p:nvPr>
        </p:nvSpPr>
        <p:spPr>
          <a:xfrm>
            <a:off x="4225309" y="1441078"/>
            <a:ext cx="3935100" cy="2120400"/>
          </a:xfrm>
          <a:prstGeom prst="rect">
            <a:avLst/>
          </a:prstGeom>
          <a:noFill/>
          <a:ln>
            <a:noFill/>
          </a:ln>
        </p:spPr>
        <p:txBody>
          <a:bodyPr anchorCtr="0" anchor="ctr" bIns="121900" lIns="121900" spcFirstLastPara="1" rIns="121900" wrap="square" tIns="121900">
            <a:noAutofit/>
          </a:bodyPr>
          <a:lstStyle/>
          <a:p>
            <a:pPr indent="0" lvl="0" marL="0" rtl="0" algn="ctr">
              <a:lnSpc>
                <a:spcPct val="100000"/>
              </a:lnSpc>
              <a:spcBef>
                <a:spcPts val="0"/>
              </a:spcBef>
              <a:spcAft>
                <a:spcPts val="0"/>
              </a:spcAft>
              <a:buSzPts val="4300"/>
              <a:buNone/>
            </a:pPr>
            <a:r>
              <a:rPr lang="en-US" sz="3700">
                <a:latin typeface="Arial"/>
                <a:ea typeface="Arial"/>
                <a:cs typeface="Arial"/>
                <a:sym typeface="Arial"/>
              </a:rPr>
              <a:t>Get Safe!</a:t>
            </a:r>
            <a:endParaRPr sz="3700">
              <a:latin typeface="Arial"/>
              <a:ea typeface="Arial"/>
              <a:cs typeface="Arial"/>
              <a:sym typeface="Arial"/>
            </a:endParaRPr>
          </a:p>
          <a:p>
            <a:pPr indent="0" lvl="0" marL="0" rtl="0" algn="ctr">
              <a:lnSpc>
                <a:spcPct val="100000"/>
              </a:lnSpc>
              <a:spcBef>
                <a:spcPts val="0"/>
              </a:spcBef>
              <a:spcAft>
                <a:spcPts val="0"/>
              </a:spcAft>
              <a:buSzPts val="4300"/>
              <a:buNone/>
            </a:pPr>
            <a:r>
              <a:rPr lang="en-US" sz="2500">
                <a:latin typeface="Arial"/>
                <a:ea typeface="Arial"/>
                <a:cs typeface="Arial"/>
                <a:sym typeface="Arial"/>
              </a:rPr>
              <a:t>Group 10</a:t>
            </a:r>
            <a:br>
              <a:rPr b="0" lang="en-US" sz="3700">
                <a:latin typeface="Arial"/>
                <a:ea typeface="Arial"/>
                <a:cs typeface="Arial"/>
                <a:sym typeface="Arial"/>
              </a:rPr>
            </a:br>
            <a:r>
              <a:rPr b="0" lang="en-US" sz="2100">
                <a:latin typeface="Arial"/>
                <a:ea typeface="Arial"/>
                <a:cs typeface="Arial"/>
                <a:sym typeface="Arial"/>
              </a:rPr>
              <a:t>Due: 08/26/2020</a:t>
            </a:r>
            <a:endParaRPr b="0" sz="2100">
              <a:latin typeface="Arial"/>
              <a:ea typeface="Arial"/>
              <a:cs typeface="Arial"/>
              <a:sym typeface="Arial"/>
            </a:endParaRPr>
          </a:p>
          <a:p>
            <a:pPr indent="0" lvl="0" marL="0" rtl="0" algn="ctr">
              <a:lnSpc>
                <a:spcPct val="100000"/>
              </a:lnSpc>
              <a:spcBef>
                <a:spcPts val="0"/>
              </a:spcBef>
              <a:spcAft>
                <a:spcPts val="0"/>
              </a:spcAft>
              <a:buSzPts val="4300"/>
              <a:buNone/>
            </a:pPr>
            <a:r>
              <a:rPr b="0" lang="en-US" sz="2100">
                <a:latin typeface="Arial"/>
                <a:ea typeface="Arial"/>
                <a:cs typeface="Arial"/>
                <a:sym typeface="Arial"/>
              </a:rPr>
              <a:t>Monday 5:30 pm</a:t>
            </a:r>
            <a:endParaRPr b="0" sz="2100">
              <a:latin typeface="Arial"/>
              <a:ea typeface="Arial"/>
              <a:cs typeface="Arial"/>
              <a:sym typeface="Arial"/>
            </a:endParaRPr>
          </a:p>
        </p:txBody>
      </p:sp>
      <p:sp>
        <p:nvSpPr>
          <p:cNvPr id="393" name="Google Shape;393;p47"/>
          <p:cNvSpPr txBox="1"/>
          <p:nvPr>
            <p:ph idx="1" type="subTitle"/>
          </p:nvPr>
        </p:nvSpPr>
        <p:spPr>
          <a:xfrm>
            <a:off x="3940900" y="4094979"/>
            <a:ext cx="3935100" cy="1776300"/>
          </a:xfrm>
          <a:prstGeom prst="rect">
            <a:avLst/>
          </a:prstGeom>
          <a:noFill/>
          <a:ln>
            <a:noFill/>
          </a:ln>
        </p:spPr>
        <p:txBody>
          <a:bodyPr anchorCtr="0" anchor="b" bIns="121900" lIns="121900" spcFirstLastPara="1" rIns="121900" wrap="square" tIns="121900">
            <a:noAutofit/>
          </a:bodyPr>
          <a:lstStyle/>
          <a:p>
            <a:pPr indent="0" lvl="0" marL="0" rtl="0" algn="l">
              <a:spcBef>
                <a:spcPts val="0"/>
              </a:spcBef>
              <a:spcAft>
                <a:spcPts val="0"/>
              </a:spcAft>
              <a:buSzPts val="2400"/>
              <a:buNone/>
            </a:pPr>
            <a:r>
              <a:rPr lang="en-US" sz="1300">
                <a:latin typeface="Arial"/>
                <a:ea typeface="Arial"/>
                <a:cs typeface="Arial"/>
                <a:sym typeface="Arial"/>
              </a:rPr>
              <a:t>Nikhil P</a:t>
            </a:r>
            <a:endParaRPr sz="1300">
              <a:latin typeface="Arial"/>
              <a:ea typeface="Arial"/>
              <a:cs typeface="Arial"/>
              <a:sym typeface="Arial"/>
            </a:endParaRPr>
          </a:p>
          <a:p>
            <a:pPr indent="0" lvl="0" marL="0" rtl="0" algn="l">
              <a:lnSpc>
                <a:spcPct val="100000"/>
              </a:lnSpc>
              <a:spcBef>
                <a:spcPts val="0"/>
              </a:spcBef>
              <a:spcAft>
                <a:spcPts val="0"/>
              </a:spcAft>
              <a:buSzPts val="2400"/>
              <a:buNone/>
            </a:pPr>
            <a:r>
              <a:rPr lang="en-US" sz="1300">
                <a:latin typeface="Arial"/>
                <a:ea typeface="Arial"/>
                <a:cs typeface="Arial"/>
                <a:sym typeface="Arial"/>
              </a:rPr>
              <a:t>Arib D</a:t>
            </a:r>
            <a:endParaRPr sz="1300">
              <a:latin typeface="Arial"/>
              <a:ea typeface="Arial"/>
              <a:cs typeface="Arial"/>
              <a:sym typeface="Arial"/>
            </a:endParaRPr>
          </a:p>
          <a:p>
            <a:pPr indent="0" lvl="0" marL="0" rtl="0" algn="l">
              <a:lnSpc>
                <a:spcPct val="100000"/>
              </a:lnSpc>
              <a:spcBef>
                <a:spcPts val="0"/>
              </a:spcBef>
              <a:spcAft>
                <a:spcPts val="0"/>
              </a:spcAft>
              <a:buSzPts val="2400"/>
              <a:buNone/>
            </a:pPr>
            <a:r>
              <a:rPr lang="en-US" sz="1300">
                <a:latin typeface="Arial"/>
                <a:ea typeface="Arial"/>
                <a:cs typeface="Arial"/>
                <a:sym typeface="Arial"/>
              </a:rPr>
              <a:t>Madeline W</a:t>
            </a:r>
            <a:endParaRPr sz="1300">
              <a:latin typeface="Arial"/>
              <a:ea typeface="Arial"/>
              <a:cs typeface="Arial"/>
              <a:sym typeface="Arial"/>
            </a:endParaRPr>
          </a:p>
          <a:p>
            <a:pPr indent="0" lvl="0" marL="0" rtl="0" algn="l">
              <a:lnSpc>
                <a:spcPct val="100000"/>
              </a:lnSpc>
              <a:spcBef>
                <a:spcPts val="0"/>
              </a:spcBef>
              <a:spcAft>
                <a:spcPts val="0"/>
              </a:spcAft>
              <a:buSzPts val="2400"/>
              <a:buNone/>
            </a:pPr>
            <a:r>
              <a:rPr lang="en-US" sz="1300">
                <a:latin typeface="Arial"/>
                <a:ea typeface="Arial"/>
                <a:cs typeface="Arial"/>
                <a:sym typeface="Arial"/>
              </a:rPr>
              <a:t>Rafael R</a:t>
            </a:r>
            <a:endParaRPr sz="1300">
              <a:latin typeface="Arial"/>
              <a:ea typeface="Arial"/>
              <a:cs typeface="Arial"/>
              <a:sym typeface="Arial"/>
            </a:endParaRPr>
          </a:p>
          <a:p>
            <a:pPr indent="0" lvl="0" marL="0" rtl="0" algn="l">
              <a:lnSpc>
                <a:spcPct val="100000"/>
              </a:lnSpc>
              <a:spcBef>
                <a:spcPts val="0"/>
              </a:spcBef>
              <a:spcAft>
                <a:spcPts val="0"/>
              </a:spcAft>
              <a:buSzPts val="2400"/>
              <a:buNone/>
            </a:pPr>
            <a:r>
              <a:rPr lang="en-US" sz="1300" u="sng">
                <a:latin typeface="Arial"/>
                <a:ea typeface="Arial"/>
                <a:cs typeface="Arial"/>
                <a:sym typeface="Arial"/>
              </a:rPr>
              <a:t>Renee A</a:t>
            </a:r>
            <a:r>
              <a:rPr lang="en-US" sz="1300">
                <a:latin typeface="Arial"/>
                <a:ea typeface="Arial"/>
                <a:cs typeface="Arial"/>
                <a:sym typeface="Arial"/>
              </a:rPr>
              <a:t> - PM</a:t>
            </a:r>
            <a:endParaRPr sz="1300">
              <a:latin typeface="Arial"/>
              <a:ea typeface="Arial"/>
              <a:cs typeface="Arial"/>
              <a:sym typeface="Arial"/>
            </a:endParaRPr>
          </a:p>
          <a:p>
            <a:pPr indent="0" lvl="0" marL="0" rtl="0" algn="l">
              <a:lnSpc>
                <a:spcPct val="100000"/>
              </a:lnSpc>
              <a:spcBef>
                <a:spcPts val="0"/>
              </a:spcBef>
              <a:spcAft>
                <a:spcPts val="0"/>
              </a:spcAft>
              <a:buSzPts val="2400"/>
              <a:buNone/>
            </a:pPr>
            <a:r>
              <a:t/>
            </a:r>
            <a:endParaRPr sz="100">
              <a:latin typeface="Arial"/>
              <a:ea typeface="Arial"/>
              <a:cs typeface="Arial"/>
              <a:sym typeface="Arial"/>
            </a:endParaRPr>
          </a:p>
          <a:p>
            <a:pPr indent="0" lvl="0" marL="0" rtl="0" algn="l">
              <a:lnSpc>
                <a:spcPct val="100000"/>
              </a:lnSpc>
              <a:spcBef>
                <a:spcPts val="0"/>
              </a:spcBef>
              <a:spcAft>
                <a:spcPts val="0"/>
              </a:spcAft>
              <a:buSzPts val="2400"/>
              <a:buNone/>
            </a:pPr>
            <a:r>
              <a:rPr lang="en-US" sz="1300">
                <a:latin typeface="Arial"/>
                <a:ea typeface="Arial"/>
                <a:cs typeface="Arial"/>
                <a:sym typeface="Arial"/>
              </a:rPr>
              <a:t>                                </a:t>
            </a:r>
            <a:endParaRPr sz="1300">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sp>
        <p:nvSpPr>
          <p:cNvPr id="398" name="Google Shape;398;p48"/>
          <p:cNvSpPr txBox="1"/>
          <p:nvPr>
            <p:ph type="title"/>
          </p:nvPr>
        </p:nvSpPr>
        <p:spPr>
          <a:xfrm>
            <a:off x="517200" y="249067"/>
            <a:ext cx="7278300" cy="914700"/>
          </a:xfrm>
          <a:prstGeom prst="rect">
            <a:avLst/>
          </a:prstGeom>
          <a:noFill/>
          <a:ln>
            <a:noFill/>
          </a:ln>
        </p:spPr>
        <p:txBody>
          <a:bodyPr anchorCtr="0" anchor="b" bIns="121900" lIns="121900" spcFirstLastPara="1" rIns="121900" wrap="square" tIns="121900">
            <a:noAutofit/>
          </a:bodyPr>
          <a:lstStyle/>
          <a:p>
            <a:pPr indent="0" lvl="0" marL="0" rtl="0" algn="l">
              <a:lnSpc>
                <a:spcPct val="100000"/>
              </a:lnSpc>
              <a:spcBef>
                <a:spcPts val="0"/>
              </a:spcBef>
              <a:spcAft>
                <a:spcPts val="0"/>
              </a:spcAft>
              <a:buSzPts val="4300"/>
              <a:buNone/>
            </a:pPr>
            <a:r>
              <a:rPr lang="en-US"/>
              <a:t>Team Profile Page</a:t>
            </a:r>
            <a:endParaRPr/>
          </a:p>
        </p:txBody>
      </p:sp>
      <p:sp>
        <p:nvSpPr>
          <p:cNvPr id="399" name="Google Shape;399;p48"/>
          <p:cNvSpPr txBox="1"/>
          <p:nvPr/>
        </p:nvSpPr>
        <p:spPr>
          <a:xfrm>
            <a:off x="7794817" y="3210897"/>
            <a:ext cx="1692900" cy="3519900"/>
          </a:xfrm>
          <a:prstGeom prst="rect">
            <a:avLst/>
          </a:prstGeom>
          <a:noFill/>
          <a:ln cap="flat" cmpd="sng" w="9525">
            <a:solidFill>
              <a:schemeClr val="accent1"/>
            </a:solidFill>
            <a:prstDash val="solid"/>
            <a:round/>
            <a:headEnd len="sm" w="sm" type="none"/>
            <a:tailEnd len="sm" w="sm" type="none"/>
          </a:ln>
        </p:spPr>
        <p:txBody>
          <a:bodyPr anchorCtr="0" anchor="t" bIns="121900" lIns="121900" spcFirstLastPara="1" rIns="121900" wrap="square" tIns="121900">
            <a:noAutofit/>
          </a:bodyPr>
          <a:lstStyle/>
          <a:p>
            <a:pPr indent="0" lvl="0" marL="0" marR="0" rtl="0" algn="ctr">
              <a:lnSpc>
                <a:spcPct val="115000"/>
              </a:lnSpc>
              <a:spcBef>
                <a:spcPts val="0"/>
              </a:spcBef>
              <a:spcAft>
                <a:spcPts val="0"/>
              </a:spcAft>
              <a:buNone/>
            </a:pPr>
            <a:r>
              <a:rPr lang="en-US" sz="1500">
                <a:latin typeface="Average"/>
                <a:ea typeface="Average"/>
                <a:cs typeface="Average"/>
                <a:sym typeface="Average"/>
              </a:rPr>
              <a:t>Renee Al-Tabatabaie</a:t>
            </a:r>
            <a:endParaRPr sz="1900"/>
          </a:p>
          <a:p>
            <a:pPr indent="0" lvl="0" marL="0" marR="0" rtl="0" algn="ctr">
              <a:lnSpc>
                <a:spcPct val="115000"/>
              </a:lnSpc>
              <a:spcBef>
                <a:spcPts val="0"/>
              </a:spcBef>
              <a:spcAft>
                <a:spcPts val="0"/>
              </a:spcAft>
              <a:buNone/>
            </a:pPr>
            <a:r>
              <a:rPr lang="en-US" sz="1500">
                <a:latin typeface="Average"/>
                <a:ea typeface="Average"/>
                <a:cs typeface="Average"/>
                <a:sym typeface="Average"/>
              </a:rPr>
              <a:t>Austin, TX</a:t>
            </a:r>
            <a:endParaRPr sz="1900"/>
          </a:p>
          <a:p>
            <a:pPr indent="0" lvl="0" marL="0" marR="0" rtl="0" algn="ctr">
              <a:lnSpc>
                <a:spcPct val="115000"/>
              </a:lnSpc>
              <a:spcBef>
                <a:spcPts val="0"/>
              </a:spcBef>
              <a:spcAft>
                <a:spcPts val="0"/>
              </a:spcAft>
              <a:buNone/>
            </a:pPr>
            <a:r>
              <a:rPr b="0" i="0" lang="en-US" sz="1500" u="none" cap="none" strike="noStrike">
                <a:latin typeface="Average"/>
                <a:ea typeface="Average"/>
                <a:cs typeface="Average"/>
                <a:sym typeface="Average"/>
              </a:rPr>
              <a:t>Project Management</a:t>
            </a:r>
            <a:endParaRPr sz="1900"/>
          </a:p>
          <a:p>
            <a:pPr indent="0" lvl="0" marL="0" marR="0" rtl="0" algn="ctr">
              <a:lnSpc>
                <a:spcPct val="115000"/>
              </a:lnSpc>
              <a:spcBef>
                <a:spcPts val="0"/>
              </a:spcBef>
              <a:spcAft>
                <a:spcPts val="0"/>
              </a:spcAft>
              <a:buNone/>
            </a:pPr>
            <a:r>
              <a:t/>
            </a:r>
            <a:endParaRPr b="0" i="0" sz="1500" u="none" cap="none" strike="noStrike">
              <a:latin typeface="Average"/>
              <a:ea typeface="Average"/>
              <a:cs typeface="Average"/>
              <a:sym typeface="Average"/>
            </a:endParaRPr>
          </a:p>
          <a:p>
            <a:pPr indent="0" lvl="0" marL="0" marR="0" rtl="0" algn="ctr">
              <a:lnSpc>
                <a:spcPct val="115000"/>
              </a:lnSpc>
              <a:spcBef>
                <a:spcPts val="0"/>
              </a:spcBef>
              <a:spcAft>
                <a:spcPts val="0"/>
              </a:spcAft>
              <a:buNone/>
            </a:pPr>
            <a:r>
              <a:rPr lang="en-US" sz="1500">
                <a:latin typeface="Average"/>
                <a:ea typeface="Average"/>
                <a:cs typeface="Average"/>
                <a:sym typeface="Average"/>
              </a:rPr>
              <a:t>Software </a:t>
            </a:r>
            <a:endParaRPr sz="1500">
              <a:latin typeface="Average"/>
              <a:ea typeface="Average"/>
              <a:cs typeface="Average"/>
              <a:sym typeface="Average"/>
            </a:endParaRPr>
          </a:p>
          <a:p>
            <a:pPr indent="0" lvl="0" marL="0" marR="0" rtl="0" algn="ctr">
              <a:lnSpc>
                <a:spcPct val="115000"/>
              </a:lnSpc>
              <a:spcBef>
                <a:spcPts val="0"/>
              </a:spcBef>
              <a:spcAft>
                <a:spcPts val="0"/>
              </a:spcAft>
              <a:buNone/>
            </a:pPr>
            <a:r>
              <a:rPr lang="en-US" sz="1500">
                <a:latin typeface="Average"/>
                <a:ea typeface="Average"/>
                <a:cs typeface="Average"/>
                <a:sym typeface="Average"/>
              </a:rPr>
              <a:t>Engineer</a:t>
            </a:r>
            <a:endParaRPr sz="1900"/>
          </a:p>
          <a:p>
            <a:pPr indent="0" lvl="0" marL="0" marR="0" rtl="0" algn="ctr">
              <a:lnSpc>
                <a:spcPct val="115000"/>
              </a:lnSpc>
              <a:spcBef>
                <a:spcPts val="0"/>
              </a:spcBef>
              <a:spcAft>
                <a:spcPts val="0"/>
              </a:spcAft>
              <a:buNone/>
            </a:pPr>
            <a:r>
              <a:t/>
            </a:r>
            <a:endParaRPr sz="1500">
              <a:latin typeface="Average"/>
              <a:ea typeface="Average"/>
              <a:cs typeface="Average"/>
              <a:sym typeface="Average"/>
            </a:endParaRPr>
          </a:p>
          <a:p>
            <a:pPr indent="0" lvl="0" marL="0" marR="0" rtl="0" algn="ctr">
              <a:lnSpc>
                <a:spcPct val="115000"/>
              </a:lnSpc>
              <a:spcBef>
                <a:spcPts val="0"/>
              </a:spcBef>
              <a:spcAft>
                <a:spcPts val="0"/>
              </a:spcAft>
              <a:buNone/>
            </a:pPr>
            <a:r>
              <a:rPr lang="en-US" sz="1500">
                <a:latin typeface="Average"/>
                <a:ea typeface="Average"/>
                <a:cs typeface="Average"/>
                <a:sym typeface="Average"/>
              </a:rPr>
              <a:t>Traveled to 6 states and 2  countries</a:t>
            </a:r>
            <a:endParaRPr sz="1500">
              <a:latin typeface="Average"/>
              <a:ea typeface="Average"/>
              <a:cs typeface="Average"/>
              <a:sym typeface="Average"/>
            </a:endParaRPr>
          </a:p>
          <a:p>
            <a:pPr indent="0" lvl="0" marL="0" marR="0" rtl="0" algn="ctr">
              <a:lnSpc>
                <a:spcPct val="115000"/>
              </a:lnSpc>
              <a:spcBef>
                <a:spcPts val="0"/>
              </a:spcBef>
              <a:spcAft>
                <a:spcPts val="0"/>
              </a:spcAft>
              <a:buNone/>
            </a:pPr>
            <a:r>
              <a:t/>
            </a:r>
            <a:endParaRPr sz="1900"/>
          </a:p>
        </p:txBody>
      </p:sp>
      <p:sp>
        <p:nvSpPr>
          <p:cNvPr id="400" name="Google Shape;400;p48"/>
          <p:cNvSpPr txBox="1"/>
          <p:nvPr/>
        </p:nvSpPr>
        <p:spPr>
          <a:xfrm>
            <a:off x="2745683" y="3210896"/>
            <a:ext cx="1692900" cy="3519900"/>
          </a:xfrm>
          <a:prstGeom prst="rect">
            <a:avLst/>
          </a:prstGeom>
          <a:noFill/>
          <a:ln cap="flat" cmpd="sng" w="9525">
            <a:solidFill>
              <a:schemeClr val="accent1"/>
            </a:solidFill>
            <a:prstDash val="solid"/>
            <a:round/>
            <a:headEnd len="sm" w="sm" type="none"/>
            <a:tailEnd len="sm" w="sm" type="none"/>
          </a:ln>
        </p:spPr>
        <p:txBody>
          <a:bodyPr anchorCtr="0" anchor="t" bIns="121900" lIns="121900" spcFirstLastPara="1" rIns="121900" wrap="square" tIns="121900">
            <a:noAutofit/>
          </a:bodyPr>
          <a:lstStyle/>
          <a:p>
            <a:pPr indent="0" lvl="0" marL="0" marR="0" rtl="0" algn="ctr">
              <a:lnSpc>
                <a:spcPct val="115000"/>
              </a:lnSpc>
              <a:spcBef>
                <a:spcPts val="0"/>
              </a:spcBef>
              <a:spcAft>
                <a:spcPts val="0"/>
              </a:spcAft>
              <a:buNone/>
            </a:pPr>
            <a:r>
              <a:rPr lang="en-US" sz="1500">
                <a:latin typeface="Average"/>
                <a:ea typeface="Average"/>
                <a:cs typeface="Average"/>
                <a:sym typeface="Average"/>
              </a:rPr>
              <a:t>Nikhil Patil</a:t>
            </a:r>
            <a:endParaRPr sz="1500">
              <a:latin typeface="Average"/>
              <a:ea typeface="Average"/>
              <a:cs typeface="Average"/>
              <a:sym typeface="Average"/>
            </a:endParaRPr>
          </a:p>
          <a:p>
            <a:pPr indent="0" lvl="0" marL="0" marR="0" rtl="0" algn="ctr">
              <a:lnSpc>
                <a:spcPct val="115000"/>
              </a:lnSpc>
              <a:spcBef>
                <a:spcPts val="0"/>
              </a:spcBef>
              <a:spcAft>
                <a:spcPts val="0"/>
              </a:spcAft>
              <a:buNone/>
            </a:pPr>
            <a:r>
              <a:rPr lang="en-US" sz="1500">
                <a:latin typeface="Average"/>
                <a:ea typeface="Average"/>
                <a:cs typeface="Average"/>
                <a:sym typeface="Average"/>
              </a:rPr>
              <a:t>Austin, TX</a:t>
            </a:r>
            <a:endParaRPr sz="1500">
              <a:latin typeface="Average"/>
              <a:ea typeface="Average"/>
              <a:cs typeface="Average"/>
              <a:sym typeface="Average"/>
            </a:endParaRPr>
          </a:p>
          <a:p>
            <a:pPr indent="0" lvl="0" marL="0" marR="0" rtl="0" algn="ctr">
              <a:lnSpc>
                <a:spcPct val="115000"/>
              </a:lnSpc>
              <a:spcBef>
                <a:spcPts val="0"/>
              </a:spcBef>
              <a:spcAft>
                <a:spcPts val="0"/>
              </a:spcAft>
              <a:buNone/>
            </a:pPr>
            <a:r>
              <a:rPr lang="en-US" sz="1500">
                <a:latin typeface="Average"/>
                <a:ea typeface="Average"/>
                <a:cs typeface="Average"/>
                <a:sym typeface="Average"/>
              </a:rPr>
              <a:t>Project </a:t>
            </a:r>
            <a:r>
              <a:rPr b="0" i="0" lang="en-US" sz="1500" u="none" cap="none" strike="noStrike">
                <a:latin typeface="Average"/>
                <a:ea typeface="Average"/>
                <a:cs typeface="Average"/>
                <a:sym typeface="Average"/>
              </a:rPr>
              <a:t>Management</a:t>
            </a:r>
            <a:endParaRPr sz="1900"/>
          </a:p>
          <a:p>
            <a:pPr indent="0" lvl="0" marL="0" marR="0" rtl="0" algn="ctr">
              <a:lnSpc>
                <a:spcPct val="115000"/>
              </a:lnSpc>
              <a:spcBef>
                <a:spcPts val="0"/>
              </a:spcBef>
              <a:spcAft>
                <a:spcPts val="0"/>
              </a:spcAft>
              <a:buNone/>
            </a:pPr>
            <a:r>
              <a:t/>
            </a:r>
            <a:endParaRPr b="0" i="0" sz="1500" u="none" cap="none" strike="noStrike">
              <a:latin typeface="Average"/>
              <a:ea typeface="Average"/>
              <a:cs typeface="Average"/>
              <a:sym typeface="Average"/>
            </a:endParaRPr>
          </a:p>
          <a:p>
            <a:pPr indent="0" lvl="0" marL="0" marR="0" rtl="0" algn="ctr">
              <a:lnSpc>
                <a:spcPct val="115000"/>
              </a:lnSpc>
              <a:spcBef>
                <a:spcPts val="0"/>
              </a:spcBef>
              <a:spcAft>
                <a:spcPts val="0"/>
              </a:spcAft>
              <a:buNone/>
            </a:pPr>
            <a:r>
              <a:rPr lang="en-US" sz="1500">
                <a:latin typeface="Average"/>
                <a:ea typeface="Average"/>
                <a:cs typeface="Average"/>
                <a:sym typeface="Average"/>
              </a:rPr>
              <a:t>Software  Engineer</a:t>
            </a:r>
            <a:endParaRPr sz="1900"/>
          </a:p>
          <a:p>
            <a:pPr indent="0" lvl="0" marL="0" marR="0" rtl="0" algn="l">
              <a:lnSpc>
                <a:spcPct val="115000"/>
              </a:lnSpc>
              <a:spcBef>
                <a:spcPts val="0"/>
              </a:spcBef>
              <a:spcAft>
                <a:spcPts val="0"/>
              </a:spcAft>
              <a:buNone/>
            </a:pPr>
            <a:r>
              <a:t/>
            </a:r>
            <a:endParaRPr sz="1500">
              <a:latin typeface="Average"/>
              <a:ea typeface="Average"/>
              <a:cs typeface="Average"/>
              <a:sym typeface="Average"/>
            </a:endParaRPr>
          </a:p>
          <a:p>
            <a:pPr indent="0" lvl="0" marL="0" marR="0" rtl="0" algn="ctr">
              <a:lnSpc>
                <a:spcPct val="115000"/>
              </a:lnSpc>
              <a:spcBef>
                <a:spcPts val="0"/>
              </a:spcBef>
              <a:spcAft>
                <a:spcPts val="0"/>
              </a:spcAft>
              <a:buNone/>
            </a:pPr>
            <a:r>
              <a:rPr lang="en-US" sz="1500">
                <a:latin typeface="Average"/>
                <a:ea typeface="Average"/>
                <a:cs typeface="Average"/>
                <a:sym typeface="Average"/>
              </a:rPr>
              <a:t>Lived in 10 different cities. </a:t>
            </a:r>
            <a:endParaRPr sz="1900"/>
          </a:p>
        </p:txBody>
      </p:sp>
      <p:sp>
        <p:nvSpPr>
          <p:cNvPr id="401" name="Google Shape;401;p48"/>
          <p:cNvSpPr txBox="1"/>
          <p:nvPr/>
        </p:nvSpPr>
        <p:spPr>
          <a:xfrm>
            <a:off x="5216968" y="3210897"/>
            <a:ext cx="1692900" cy="3519900"/>
          </a:xfrm>
          <a:prstGeom prst="rect">
            <a:avLst/>
          </a:prstGeom>
          <a:noFill/>
          <a:ln cap="flat" cmpd="sng" w="9525">
            <a:solidFill>
              <a:schemeClr val="accent1"/>
            </a:solidFill>
            <a:prstDash val="solid"/>
            <a:round/>
            <a:headEnd len="sm" w="sm" type="none"/>
            <a:tailEnd len="sm" w="sm" type="none"/>
          </a:ln>
        </p:spPr>
        <p:txBody>
          <a:bodyPr anchorCtr="0" anchor="t" bIns="121900" lIns="121900" spcFirstLastPara="1" rIns="121900" wrap="square" tIns="121900">
            <a:noAutofit/>
          </a:bodyPr>
          <a:lstStyle/>
          <a:p>
            <a:pPr indent="0" lvl="0" marL="0" marR="0" rtl="0" algn="l">
              <a:lnSpc>
                <a:spcPct val="115000"/>
              </a:lnSpc>
              <a:spcBef>
                <a:spcPts val="0"/>
              </a:spcBef>
              <a:spcAft>
                <a:spcPts val="0"/>
              </a:spcAft>
              <a:buNone/>
            </a:pPr>
            <a:r>
              <a:rPr lang="en-US" sz="1500">
                <a:latin typeface="Average"/>
                <a:ea typeface="Average"/>
                <a:cs typeface="Average"/>
                <a:sym typeface="Average"/>
              </a:rPr>
              <a:t>  Rafael  Raymos</a:t>
            </a:r>
            <a:endParaRPr sz="1900"/>
          </a:p>
          <a:p>
            <a:pPr indent="0" lvl="0" marL="0" marR="0" rtl="0" algn="ctr">
              <a:lnSpc>
                <a:spcPct val="115000"/>
              </a:lnSpc>
              <a:spcBef>
                <a:spcPts val="0"/>
              </a:spcBef>
              <a:spcAft>
                <a:spcPts val="0"/>
              </a:spcAft>
              <a:buNone/>
            </a:pPr>
            <a:r>
              <a:rPr lang="en-US" sz="1500">
                <a:latin typeface="Average"/>
                <a:ea typeface="Average"/>
                <a:cs typeface="Average"/>
                <a:sym typeface="Average"/>
              </a:rPr>
              <a:t>Sachse, Tx</a:t>
            </a:r>
            <a:endParaRPr sz="1900"/>
          </a:p>
          <a:p>
            <a:pPr indent="0" lvl="0" marL="0" marR="0" rtl="0" algn="ctr">
              <a:lnSpc>
                <a:spcPct val="115000"/>
              </a:lnSpc>
              <a:spcBef>
                <a:spcPts val="0"/>
              </a:spcBef>
              <a:spcAft>
                <a:spcPts val="0"/>
              </a:spcAft>
              <a:buNone/>
            </a:pPr>
            <a:r>
              <a:rPr lang="en-US" sz="1500">
                <a:latin typeface="Average"/>
                <a:ea typeface="Average"/>
                <a:cs typeface="Average"/>
                <a:sym typeface="Average"/>
              </a:rPr>
              <a:t>Computer </a:t>
            </a:r>
            <a:endParaRPr sz="1500">
              <a:latin typeface="Average"/>
              <a:ea typeface="Average"/>
              <a:cs typeface="Average"/>
              <a:sym typeface="Average"/>
            </a:endParaRPr>
          </a:p>
          <a:p>
            <a:pPr indent="0" lvl="0" marL="0" marR="0" rtl="0" algn="ctr">
              <a:lnSpc>
                <a:spcPct val="115000"/>
              </a:lnSpc>
              <a:spcBef>
                <a:spcPts val="0"/>
              </a:spcBef>
              <a:spcAft>
                <a:spcPts val="0"/>
              </a:spcAft>
              <a:buNone/>
            </a:pPr>
            <a:r>
              <a:rPr lang="en-US" sz="1500">
                <a:latin typeface="Average"/>
                <a:ea typeface="Average"/>
                <a:cs typeface="Average"/>
                <a:sym typeface="Average"/>
              </a:rPr>
              <a:t>Science </a:t>
            </a:r>
            <a:endParaRPr sz="1900"/>
          </a:p>
          <a:p>
            <a:pPr indent="0" lvl="0" marL="0" marR="0" rtl="0" algn="ctr">
              <a:lnSpc>
                <a:spcPct val="115000"/>
              </a:lnSpc>
              <a:spcBef>
                <a:spcPts val="0"/>
              </a:spcBef>
              <a:spcAft>
                <a:spcPts val="0"/>
              </a:spcAft>
              <a:buNone/>
            </a:pPr>
            <a:r>
              <a:t/>
            </a:r>
            <a:endParaRPr b="0" i="0" sz="1500" u="none" cap="none" strike="noStrike">
              <a:latin typeface="Average"/>
              <a:ea typeface="Average"/>
              <a:cs typeface="Average"/>
              <a:sym typeface="Average"/>
            </a:endParaRPr>
          </a:p>
          <a:p>
            <a:pPr indent="0" lvl="0" marL="0" marR="0" rtl="0" algn="ctr">
              <a:lnSpc>
                <a:spcPct val="115000"/>
              </a:lnSpc>
              <a:spcBef>
                <a:spcPts val="0"/>
              </a:spcBef>
              <a:spcAft>
                <a:spcPts val="0"/>
              </a:spcAft>
              <a:buNone/>
            </a:pPr>
            <a:r>
              <a:rPr lang="en-US" sz="1500">
                <a:latin typeface="Average"/>
                <a:ea typeface="Average"/>
                <a:cs typeface="Average"/>
                <a:sym typeface="Average"/>
              </a:rPr>
              <a:t>Software Developer</a:t>
            </a:r>
            <a:endParaRPr sz="1500">
              <a:latin typeface="Average"/>
              <a:ea typeface="Average"/>
              <a:cs typeface="Average"/>
              <a:sym typeface="Average"/>
            </a:endParaRPr>
          </a:p>
          <a:p>
            <a:pPr indent="0" lvl="0" marL="0" marR="0" rtl="0" algn="ctr">
              <a:lnSpc>
                <a:spcPct val="115000"/>
              </a:lnSpc>
              <a:spcBef>
                <a:spcPts val="0"/>
              </a:spcBef>
              <a:spcAft>
                <a:spcPts val="0"/>
              </a:spcAft>
              <a:buNone/>
            </a:pPr>
            <a:r>
              <a:t/>
            </a:r>
            <a:endParaRPr sz="1500">
              <a:latin typeface="Average"/>
              <a:ea typeface="Average"/>
              <a:cs typeface="Average"/>
              <a:sym typeface="Average"/>
            </a:endParaRPr>
          </a:p>
          <a:p>
            <a:pPr indent="0" lvl="0" marL="0" marR="0" rtl="0" algn="ctr">
              <a:lnSpc>
                <a:spcPct val="115000"/>
              </a:lnSpc>
              <a:spcBef>
                <a:spcPts val="0"/>
              </a:spcBef>
              <a:spcAft>
                <a:spcPts val="0"/>
              </a:spcAft>
              <a:buNone/>
            </a:pPr>
            <a:r>
              <a:rPr lang="en-US" sz="1500">
                <a:latin typeface="Average"/>
                <a:ea typeface="Average"/>
                <a:cs typeface="Average"/>
                <a:sym typeface="Average"/>
              </a:rPr>
              <a:t> Has worked as a P.I, Web Dev and Recruiter.</a:t>
            </a:r>
            <a:endParaRPr sz="1500">
              <a:latin typeface="Average"/>
              <a:ea typeface="Average"/>
              <a:cs typeface="Average"/>
              <a:sym typeface="Average"/>
            </a:endParaRPr>
          </a:p>
          <a:p>
            <a:pPr indent="0" lvl="0" marL="0" marR="0" rtl="0" algn="ctr">
              <a:lnSpc>
                <a:spcPct val="115000"/>
              </a:lnSpc>
              <a:spcBef>
                <a:spcPts val="0"/>
              </a:spcBef>
              <a:spcAft>
                <a:spcPts val="0"/>
              </a:spcAft>
              <a:buNone/>
            </a:pPr>
            <a:r>
              <a:t/>
            </a:r>
            <a:endParaRPr sz="1500">
              <a:latin typeface="Average"/>
              <a:ea typeface="Average"/>
              <a:cs typeface="Average"/>
              <a:sym typeface="Average"/>
            </a:endParaRPr>
          </a:p>
          <a:p>
            <a:pPr indent="0" lvl="0" marL="0" marR="0" rtl="0" algn="ctr">
              <a:lnSpc>
                <a:spcPct val="115000"/>
              </a:lnSpc>
              <a:spcBef>
                <a:spcPts val="0"/>
              </a:spcBef>
              <a:spcAft>
                <a:spcPts val="0"/>
              </a:spcAft>
              <a:buNone/>
            </a:pPr>
            <a:r>
              <a:t/>
            </a:r>
            <a:endParaRPr sz="1500">
              <a:latin typeface="Average"/>
              <a:ea typeface="Average"/>
              <a:cs typeface="Average"/>
              <a:sym typeface="Average"/>
            </a:endParaRPr>
          </a:p>
          <a:p>
            <a:pPr indent="0" lvl="0" marL="0" marR="0" rtl="0" algn="ctr">
              <a:lnSpc>
                <a:spcPct val="115000"/>
              </a:lnSpc>
              <a:spcBef>
                <a:spcPts val="0"/>
              </a:spcBef>
              <a:spcAft>
                <a:spcPts val="0"/>
              </a:spcAft>
              <a:buNone/>
            </a:pPr>
            <a:r>
              <a:t/>
            </a:r>
            <a:endParaRPr sz="1500">
              <a:latin typeface="Average"/>
              <a:ea typeface="Average"/>
              <a:cs typeface="Average"/>
              <a:sym typeface="Average"/>
            </a:endParaRPr>
          </a:p>
          <a:p>
            <a:pPr indent="0" lvl="0" marL="0" marR="0" rtl="0" algn="l">
              <a:lnSpc>
                <a:spcPct val="115000"/>
              </a:lnSpc>
              <a:spcBef>
                <a:spcPts val="0"/>
              </a:spcBef>
              <a:spcAft>
                <a:spcPts val="0"/>
              </a:spcAft>
              <a:buNone/>
            </a:pPr>
            <a:r>
              <a:t/>
            </a:r>
            <a:endParaRPr sz="1500">
              <a:latin typeface="Average"/>
              <a:ea typeface="Average"/>
              <a:cs typeface="Average"/>
              <a:sym typeface="Average"/>
            </a:endParaRPr>
          </a:p>
          <a:p>
            <a:pPr indent="0" lvl="0" marL="0" marR="0" rtl="0" algn="ctr">
              <a:lnSpc>
                <a:spcPct val="115000"/>
              </a:lnSpc>
              <a:spcBef>
                <a:spcPts val="0"/>
              </a:spcBef>
              <a:spcAft>
                <a:spcPts val="0"/>
              </a:spcAft>
              <a:buNone/>
            </a:pPr>
            <a:r>
              <a:t/>
            </a:r>
            <a:endParaRPr b="0" i="0" sz="1500" u="none" cap="none" strike="noStrike">
              <a:latin typeface="Average"/>
              <a:ea typeface="Average"/>
              <a:cs typeface="Average"/>
              <a:sym typeface="Average"/>
            </a:endParaRPr>
          </a:p>
          <a:p>
            <a:pPr indent="0" lvl="0" marL="0" marR="0" rtl="0" algn="ctr">
              <a:lnSpc>
                <a:spcPct val="115000"/>
              </a:lnSpc>
              <a:spcBef>
                <a:spcPts val="0"/>
              </a:spcBef>
              <a:spcAft>
                <a:spcPts val="0"/>
              </a:spcAft>
              <a:buNone/>
            </a:pPr>
            <a:r>
              <a:t/>
            </a:r>
            <a:endParaRPr sz="1900"/>
          </a:p>
        </p:txBody>
      </p:sp>
      <p:sp>
        <p:nvSpPr>
          <p:cNvPr id="402" name="Google Shape;402;p48"/>
          <p:cNvSpPr txBox="1"/>
          <p:nvPr/>
        </p:nvSpPr>
        <p:spPr>
          <a:xfrm>
            <a:off x="10095933" y="3210899"/>
            <a:ext cx="1692900" cy="3519900"/>
          </a:xfrm>
          <a:prstGeom prst="rect">
            <a:avLst/>
          </a:prstGeom>
          <a:noFill/>
          <a:ln cap="flat" cmpd="sng" w="9525">
            <a:solidFill>
              <a:schemeClr val="accent1"/>
            </a:solidFill>
            <a:prstDash val="solid"/>
            <a:round/>
            <a:headEnd len="sm" w="sm" type="none"/>
            <a:tailEnd len="sm" w="sm" type="none"/>
          </a:ln>
        </p:spPr>
        <p:txBody>
          <a:bodyPr anchorCtr="0" anchor="t" bIns="121900" lIns="121900" spcFirstLastPara="1" rIns="121900" wrap="square" tIns="121900">
            <a:noAutofit/>
          </a:bodyPr>
          <a:lstStyle/>
          <a:p>
            <a:pPr indent="0" lvl="0" marL="0" marR="0" rtl="0" algn="ctr">
              <a:lnSpc>
                <a:spcPct val="115000"/>
              </a:lnSpc>
              <a:spcBef>
                <a:spcPts val="0"/>
              </a:spcBef>
              <a:spcAft>
                <a:spcPts val="0"/>
              </a:spcAft>
              <a:buNone/>
            </a:pPr>
            <a:r>
              <a:rPr lang="en-US" sz="1500">
                <a:latin typeface="Average"/>
                <a:ea typeface="Average"/>
                <a:cs typeface="Average"/>
                <a:sym typeface="Average"/>
              </a:rPr>
              <a:t>Madeline Wrzesinski</a:t>
            </a:r>
            <a:endParaRPr sz="1900"/>
          </a:p>
          <a:p>
            <a:pPr indent="0" lvl="0" marL="0" marR="0" rtl="0" algn="ctr">
              <a:lnSpc>
                <a:spcPct val="115000"/>
              </a:lnSpc>
              <a:spcBef>
                <a:spcPts val="0"/>
              </a:spcBef>
              <a:spcAft>
                <a:spcPts val="0"/>
              </a:spcAft>
              <a:buNone/>
            </a:pPr>
            <a:r>
              <a:rPr lang="en-US" sz="1500">
                <a:latin typeface="Average"/>
                <a:ea typeface="Average"/>
                <a:cs typeface="Average"/>
                <a:sym typeface="Average"/>
              </a:rPr>
              <a:t>Allen, TX</a:t>
            </a:r>
            <a:endParaRPr sz="1900"/>
          </a:p>
          <a:p>
            <a:pPr indent="0" lvl="0" marL="0" marR="0" rtl="0" algn="ctr">
              <a:lnSpc>
                <a:spcPct val="115000"/>
              </a:lnSpc>
              <a:spcBef>
                <a:spcPts val="0"/>
              </a:spcBef>
              <a:spcAft>
                <a:spcPts val="0"/>
              </a:spcAft>
              <a:buNone/>
            </a:pPr>
            <a:r>
              <a:rPr lang="en-US" sz="1500">
                <a:latin typeface="Average"/>
                <a:ea typeface="Average"/>
                <a:cs typeface="Average"/>
                <a:sym typeface="Average"/>
              </a:rPr>
              <a:t>Software Engineering</a:t>
            </a:r>
            <a:endParaRPr sz="1900"/>
          </a:p>
          <a:p>
            <a:pPr indent="0" lvl="0" marL="0" marR="0" rtl="0" algn="ctr">
              <a:lnSpc>
                <a:spcPct val="115000"/>
              </a:lnSpc>
              <a:spcBef>
                <a:spcPts val="0"/>
              </a:spcBef>
              <a:spcAft>
                <a:spcPts val="0"/>
              </a:spcAft>
              <a:buNone/>
            </a:pPr>
            <a:r>
              <a:t/>
            </a:r>
            <a:endParaRPr b="0" i="0" sz="1500" u="none" cap="none" strike="noStrike">
              <a:latin typeface="Average"/>
              <a:ea typeface="Average"/>
              <a:cs typeface="Average"/>
              <a:sym typeface="Average"/>
            </a:endParaRPr>
          </a:p>
          <a:p>
            <a:pPr indent="0" lvl="0" marL="0" marR="0" rtl="0" algn="ctr">
              <a:lnSpc>
                <a:spcPct val="115000"/>
              </a:lnSpc>
              <a:spcBef>
                <a:spcPts val="0"/>
              </a:spcBef>
              <a:spcAft>
                <a:spcPts val="0"/>
              </a:spcAft>
              <a:buNone/>
            </a:pPr>
            <a:r>
              <a:rPr b="0" i="0" lang="en-US" sz="1500" u="none" cap="none" strike="noStrike">
                <a:latin typeface="Average"/>
                <a:ea typeface="Average"/>
                <a:cs typeface="Average"/>
                <a:sym typeface="Average"/>
              </a:rPr>
              <a:t>Project Consultant</a:t>
            </a:r>
            <a:endParaRPr sz="1900"/>
          </a:p>
          <a:p>
            <a:pPr indent="0" lvl="0" marL="0" marR="0" rtl="0" algn="ctr">
              <a:lnSpc>
                <a:spcPct val="115000"/>
              </a:lnSpc>
              <a:spcBef>
                <a:spcPts val="0"/>
              </a:spcBef>
              <a:spcAft>
                <a:spcPts val="0"/>
              </a:spcAft>
              <a:buNone/>
            </a:pPr>
            <a:r>
              <a:t/>
            </a:r>
            <a:endParaRPr b="0" i="0" sz="1500" u="none" cap="none" strike="noStrike">
              <a:latin typeface="Average"/>
              <a:ea typeface="Average"/>
              <a:cs typeface="Average"/>
              <a:sym typeface="Average"/>
            </a:endParaRPr>
          </a:p>
          <a:p>
            <a:pPr indent="0" lvl="0" marL="0" marR="0" rtl="0" algn="ctr">
              <a:lnSpc>
                <a:spcPct val="115000"/>
              </a:lnSpc>
              <a:spcBef>
                <a:spcPts val="0"/>
              </a:spcBef>
              <a:spcAft>
                <a:spcPts val="0"/>
              </a:spcAft>
              <a:buNone/>
            </a:pPr>
            <a:r>
              <a:rPr lang="en-US" sz="1500">
                <a:latin typeface="Average"/>
                <a:ea typeface="Average"/>
                <a:cs typeface="Average"/>
                <a:sym typeface="Average"/>
              </a:rPr>
              <a:t>Part-time artist and avid rock climber</a:t>
            </a:r>
            <a:endParaRPr sz="1900"/>
          </a:p>
        </p:txBody>
      </p:sp>
      <p:sp>
        <p:nvSpPr>
          <p:cNvPr id="403" name="Google Shape;403;p48"/>
          <p:cNvSpPr txBox="1"/>
          <p:nvPr/>
        </p:nvSpPr>
        <p:spPr>
          <a:xfrm>
            <a:off x="444567" y="3210897"/>
            <a:ext cx="1692900" cy="3519900"/>
          </a:xfrm>
          <a:prstGeom prst="rect">
            <a:avLst/>
          </a:prstGeom>
          <a:noFill/>
          <a:ln cap="flat" cmpd="sng" w="9525">
            <a:solidFill>
              <a:schemeClr val="accent1"/>
            </a:solidFill>
            <a:prstDash val="solid"/>
            <a:round/>
            <a:headEnd len="sm" w="sm" type="none"/>
            <a:tailEnd len="sm" w="sm" type="none"/>
          </a:ln>
        </p:spPr>
        <p:txBody>
          <a:bodyPr anchorCtr="0" anchor="t" bIns="121900" lIns="121900" spcFirstLastPara="1" rIns="121900" wrap="square" tIns="121900">
            <a:noAutofit/>
          </a:bodyPr>
          <a:lstStyle/>
          <a:p>
            <a:pPr indent="0" lvl="0" marL="0" marR="0" rtl="0" algn="ctr">
              <a:lnSpc>
                <a:spcPct val="115000"/>
              </a:lnSpc>
              <a:spcBef>
                <a:spcPts val="0"/>
              </a:spcBef>
              <a:spcAft>
                <a:spcPts val="0"/>
              </a:spcAft>
              <a:buClr>
                <a:srgbClr val="000000"/>
              </a:buClr>
              <a:buSzPts val="1500"/>
              <a:buFont typeface="Arial"/>
              <a:buNone/>
            </a:pPr>
            <a:r>
              <a:rPr lang="en-US" sz="1500">
                <a:latin typeface="Average"/>
                <a:ea typeface="Average"/>
                <a:cs typeface="Average"/>
                <a:sym typeface="Average"/>
              </a:rPr>
              <a:t>Arib Dhuka</a:t>
            </a:r>
            <a:endParaRPr b="0" i="0" sz="1500" u="none" cap="none" strike="noStrike">
              <a:latin typeface="Average"/>
              <a:ea typeface="Average"/>
              <a:cs typeface="Average"/>
              <a:sym typeface="Average"/>
            </a:endParaRPr>
          </a:p>
          <a:p>
            <a:pPr indent="0" lvl="0" marL="0" marR="0" rtl="0" algn="ctr">
              <a:lnSpc>
                <a:spcPct val="115000"/>
              </a:lnSpc>
              <a:spcBef>
                <a:spcPts val="0"/>
              </a:spcBef>
              <a:spcAft>
                <a:spcPts val="0"/>
              </a:spcAft>
              <a:buClr>
                <a:srgbClr val="000000"/>
              </a:buClr>
              <a:buSzPts val="1500"/>
              <a:buFont typeface="Arial"/>
              <a:buNone/>
            </a:pPr>
            <a:r>
              <a:rPr lang="en-US" sz="1500">
                <a:latin typeface="Average"/>
                <a:ea typeface="Average"/>
                <a:cs typeface="Average"/>
                <a:sym typeface="Average"/>
              </a:rPr>
              <a:t>Austin, TX</a:t>
            </a:r>
            <a:endParaRPr b="0" i="0" sz="1500" u="none" cap="none" strike="noStrike">
              <a:latin typeface="Average"/>
              <a:ea typeface="Average"/>
              <a:cs typeface="Average"/>
              <a:sym typeface="Average"/>
            </a:endParaRPr>
          </a:p>
          <a:p>
            <a:pPr indent="0" lvl="0" marL="0" marR="0" rtl="0" algn="ctr">
              <a:lnSpc>
                <a:spcPct val="115000"/>
              </a:lnSpc>
              <a:spcBef>
                <a:spcPts val="0"/>
              </a:spcBef>
              <a:spcAft>
                <a:spcPts val="0"/>
              </a:spcAft>
              <a:buClr>
                <a:srgbClr val="000000"/>
              </a:buClr>
              <a:buSzPts val="1500"/>
              <a:buFont typeface="Arial"/>
              <a:buNone/>
            </a:pPr>
            <a:r>
              <a:rPr lang="en-US" sz="1500">
                <a:latin typeface="Average"/>
                <a:ea typeface="Average"/>
                <a:cs typeface="Average"/>
                <a:sym typeface="Average"/>
              </a:rPr>
              <a:t>Computer</a:t>
            </a:r>
            <a:endParaRPr sz="1500">
              <a:latin typeface="Average"/>
              <a:ea typeface="Average"/>
              <a:cs typeface="Average"/>
              <a:sym typeface="Average"/>
            </a:endParaRPr>
          </a:p>
          <a:p>
            <a:pPr indent="0" lvl="0" marL="0" marR="0" rtl="0" algn="ctr">
              <a:lnSpc>
                <a:spcPct val="115000"/>
              </a:lnSpc>
              <a:spcBef>
                <a:spcPts val="0"/>
              </a:spcBef>
              <a:spcAft>
                <a:spcPts val="0"/>
              </a:spcAft>
              <a:buClr>
                <a:srgbClr val="000000"/>
              </a:buClr>
              <a:buSzPts val="1500"/>
              <a:buFont typeface="Arial"/>
              <a:buNone/>
            </a:pPr>
            <a:r>
              <a:rPr lang="en-US" sz="1500">
                <a:latin typeface="Average"/>
                <a:ea typeface="Average"/>
                <a:cs typeface="Average"/>
                <a:sym typeface="Average"/>
              </a:rPr>
              <a:t>Science</a:t>
            </a:r>
            <a:endParaRPr sz="1500">
              <a:latin typeface="Average"/>
              <a:ea typeface="Average"/>
              <a:cs typeface="Average"/>
              <a:sym typeface="Average"/>
            </a:endParaRPr>
          </a:p>
          <a:p>
            <a:pPr indent="0" lvl="0" marL="0" marR="0" rtl="0" algn="ctr">
              <a:lnSpc>
                <a:spcPct val="115000"/>
              </a:lnSpc>
              <a:spcBef>
                <a:spcPts val="0"/>
              </a:spcBef>
              <a:spcAft>
                <a:spcPts val="0"/>
              </a:spcAft>
              <a:buClr>
                <a:srgbClr val="000000"/>
              </a:buClr>
              <a:buSzPts val="1500"/>
              <a:buFont typeface="Arial"/>
              <a:buNone/>
            </a:pPr>
            <a:r>
              <a:t/>
            </a:r>
            <a:endParaRPr b="0" i="0" sz="1500" u="none" cap="none" strike="noStrike">
              <a:latin typeface="Average"/>
              <a:ea typeface="Average"/>
              <a:cs typeface="Average"/>
              <a:sym typeface="Average"/>
            </a:endParaRPr>
          </a:p>
          <a:p>
            <a:pPr indent="0" lvl="0" marL="0" marR="0" rtl="0" algn="ctr">
              <a:lnSpc>
                <a:spcPct val="115000"/>
              </a:lnSpc>
              <a:spcBef>
                <a:spcPts val="0"/>
              </a:spcBef>
              <a:spcAft>
                <a:spcPts val="0"/>
              </a:spcAft>
              <a:buClr>
                <a:srgbClr val="000000"/>
              </a:buClr>
              <a:buSzPts val="1500"/>
              <a:buFont typeface="Arial"/>
              <a:buNone/>
            </a:pPr>
            <a:r>
              <a:rPr lang="en-US" sz="1500">
                <a:latin typeface="Average"/>
                <a:ea typeface="Average"/>
                <a:cs typeface="Average"/>
                <a:sym typeface="Average"/>
              </a:rPr>
              <a:t>Software</a:t>
            </a:r>
            <a:endParaRPr sz="1500">
              <a:latin typeface="Average"/>
              <a:ea typeface="Average"/>
              <a:cs typeface="Average"/>
              <a:sym typeface="Average"/>
            </a:endParaRPr>
          </a:p>
          <a:p>
            <a:pPr indent="0" lvl="0" marL="0" marR="0" rtl="0" algn="ctr">
              <a:lnSpc>
                <a:spcPct val="115000"/>
              </a:lnSpc>
              <a:spcBef>
                <a:spcPts val="0"/>
              </a:spcBef>
              <a:spcAft>
                <a:spcPts val="0"/>
              </a:spcAft>
              <a:buClr>
                <a:srgbClr val="000000"/>
              </a:buClr>
              <a:buSzPts val="1500"/>
              <a:buFont typeface="Arial"/>
              <a:buNone/>
            </a:pPr>
            <a:r>
              <a:rPr lang="en-US" sz="1500">
                <a:latin typeface="Average"/>
                <a:ea typeface="Average"/>
                <a:cs typeface="Average"/>
                <a:sym typeface="Average"/>
              </a:rPr>
              <a:t>Developer</a:t>
            </a:r>
            <a:endParaRPr sz="1500">
              <a:latin typeface="Average"/>
              <a:ea typeface="Average"/>
              <a:cs typeface="Average"/>
              <a:sym typeface="Average"/>
            </a:endParaRPr>
          </a:p>
          <a:p>
            <a:pPr indent="0" lvl="0" marL="0" marR="0" rtl="0" algn="ctr">
              <a:lnSpc>
                <a:spcPct val="115000"/>
              </a:lnSpc>
              <a:spcBef>
                <a:spcPts val="0"/>
              </a:spcBef>
              <a:spcAft>
                <a:spcPts val="0"/>
              </a:spcAft>
              <a:buClr>
                <a:srgbClr val="000000"/>
              </a:buClr>
              <a:buSzPts val="1500"/>
              <a:buFont typeface="Arial"/>
              <a:buNone/>
            </a:pPr>
            <a:r>
              <a:t/>
            </a:r>
            <a:endParaRPr b="0" i="0" sz="1500" u="none" cap="none" strike="noStrike">
              <a:latin typeface="Average"/>
              <a:ea typeface="Average"/>
              <a:cs typeface="Average"/>
              <a:sym typeface="Average"/>
            </a:endParaRPr>
          </a:p>
          <a:p>
            <a:pPr indent="0" lvl="0" marL="0" marR="0" rtl="0" algn="ctr">
              <a:lnSpc>
                <a:spcPct val="115000"/>
              </a:lnSpc>
              <a:spcBef>
                <a:spcPts val="0"/>
              </a:spcBef>
              <a:spcAft>
                <a:spcPts val="0"/>
              </a:spcAft>
              <a:buClr>
                <a:srgbClr val="000000"/>
              </a:buClr>
              <a:buSzPts val="1500"/>
              <a:buFont typeface="Arial"/>
              <a:buNone/>
            </a:pPr>
            <a:r>
              <a:rPr lang="en-US" sz="1500">
                <a:latin typeface="Average"/>
                <a:ea typeface="Average"/>
                <a:cs typeface="Average"/>
                <a:sym typeface="Average"/>
              </a:rPr>
              <a:t>Drives a race car.</a:t>
            </a:r>
            <a:endParaRPr b="0" i="0" sz="1500" u="none" cap="none" strike="noStrike">
              <a:latin typeface="Average"/>
              <a:ea typeface="Average"/>
              <a:cs typeface="Average"/>
              <a:sym typeface="Average"/>
            </a:endParaRPr>
          </a:p>
        </p:txBody>
      </p:sp>
      <p:pic>
        <p:nvPicPr>
          <p:cNvPr id="404" name="Google Shape;404;p48"/>
          <p:cNvPicPr preferRelativeResize="0"/>
          <p:nvPr/>
        </p:nvPicPr>
        <p:blipFill rotWithShape="1">
          <a:blip r:embed="rId3">
            <a:alphaModFix/>
          </a:blip>
          <a:srcRect b="10636" l="11818" r="42583" t="11952"/>
          <a:stretch/>
        </p:blipFill>
        <p:spPr>
          <a:xfrm rot="5400000">
            <a:off x="552883" y="1541743"/>
            <a:ext cx="1499460" cy="1697040"/>
          </a:xfrm>
          <a:prstGeom prst="rect">
            <a:avLst/>
          </a:prstGeom>
          <a:noFill/>
          <a:ln>
            <a:noFill/>
          </a:ln>
        </p:spPr>
      </p:pic>
      <p:pic>
        <p:nvPicPr>
          <p:cNvPr id="405" name="Google Shape;405;p48"/>
          <p:cNvPicPr preferRelativeResize="0"/>
          <p:nvPr/>
        </p:nvPicPr>
        <p:blipFill rotWithShape="1">
          <a:blip r:embed="rId4">
            <a:alphaModFix/>
          </a:blip>
          <a:srcRect b="0" l="4880" r="-4879" t="0"/>
          <a:stretch/>
        </p:blipFill>
        <p:spPr>
          <a:xfrm>
            <a:off x="5250899" y="1466267"/>
            <a:ext cx="1673734" cy="1673734"/>
          </a:xfrm>
          <a:prstGeom prst="rect">
            <a:avLst/>
          </a:prstGeom>
          <a:noFill/>
          <a:ln>
            <a:noFill/>
          </a:ln>
        </p:spPr>
      </p:pic>
      <p:pic>
        <p:nvPicPr>
          <p:cNvPr id="406" name="Google Shape;406;p48"/>
          <p:cNvPicPr preferRelativeResize="0"/>
          <p:nvPr/>
        </p:nvPicPr>
        <p:blipFill rotWithShape="1">
          <a:blip r:embed="rId5">
            <a:alphaModFix/>
          </a:blip>
          <a:srcRect b="12755" l="0" r="0" t="0"/>
          <a:stretch/>
        </p:blipFill>
        <p:spPr>
          <a:xfrm>
            <a:off x="2745633" y="1642962"/>
            <a:ext cx="1692900" cy="1515205"/>
          </a:xfrm>
          <a:prstGeom prst="rect">
            <a:avLst/>
          </a:prstGeom>
          <a:noFill/>
          <a:ln>
            <a:noFill/>
          </a:ln>
        </p:spPr>
      </p:pic>
      <p:pic>
        <p:nvPicPr>
          <p:cNvPr id="407" name="Google Shape;407;p48"/>
          <p:cNvPicPr preferRelativeResize="0"/>
          <p:nvPr/>
        </p:nvPicPr>
        <p:blipFill rotWithShape="1">
          <a:blip r:embed="rId6">
            <a:alphaModFix/>
          </a:blip>
          <a:srcRect b="0" l="15110" r="0" t="19008"/>
          <a:stretch/>
        </p:blipFill>
        <p:spPr>
          <a:xfrm>
            <a:off x="10085100" y="1524700"/>
            <a:ext cx="1692900" cy="1615267"/>
          </a:xfrm>
          <a:prstGeom prst="rect">
            <a:avLst/>
          </a:prstGeom>
          <a:noFill/>
          <a:ln>
            <a:noFill/>
          </a:ln>
        </p:spPr>
      </p:pic>
      <p:pic>
        <p:nvPicPr>
          <p:cNvPr id="408" name="Google Shape;408;p48"/>
          <p:cNvPicPr preferRelativeResize="0"/>
          <p:nvPr/>
        </p:nvPicPr>
        <p:blipFill rotWithShape="1">
          <a:blip r:embed="rId7">
            <a:alphaModFix/>
          </a:blip>
          <a:srcRect b="29251" l="0" r="15167" t="7296"/>
          <a:stretch/>
        </p:blipFill>
        <p:spPr>
          <a:xfrm>
            <a:off x="7815083" y="1524700"/>
            <a:ext cx="1652301" cy="1615263"/>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2" name="Shape 412"/>
        <p:cNvGrpSpPr/>
        <p:nvPr/>
      </p:nvGrpSpPr>
      <p:grpSpPr>
        <a:xfrm>
          <a:off x="0" y="0"/>
          <a:ext cx="0" cy="0"/>
          <a:chOff x="0" y="0"/>
          <a:chExt cx="0" cy="0"/>
        </a:xfrm>
      </p:grpSpPr>
      <p:sp>
        <p:nvSpPr>
          <p:cNvPr id="413" name="Google Shape;413;p49"/>
          <p:cNvSpPr txBox="1"/>
          <p:nvPr>
            <p:ph type="title"/>
          </p:nvPr>
        </p:nvSpPr>
        <p:spPr>
          <a:xfrm>
            <a:off x="492400" y="608200"/>
            <a:ext cx="11360700" cy="834900"/>
          </a:xfrm>
          <a:prstGeom prst="rect">
            <a:avLst/>
          </a:prstGeom>
          <a:noFill/>
          <a:ln>
            <a:noFill/>
          </a:ln>
        </p:spPr>
        <p:txBody>
          <a:bodyPr anchorCtr="0" anchor="t" bIns="121900" lIns="121900" spcFirstLastPara="1" rIns="121900" wrap="square" tIns="121900">
            <a:noAutofit/>
          </a:bodyPr>
          <a:lstStyle/>
          <a:p>
            <a:pPr indent="0" lvl="0" marL="0" rtl="0" algn="l">
              <a:lnSpc>
                <a:spcPct val="100000"/>
              </a:lnSpc>
              <a:spcBef>
                <a:spcPts val="0"/>
              </a:spcBef>
              <a:spcAft>
                <a:spcPts val="0"/>
              </a:spcAft>
              <a:buSzPts val="4300"/>
              <a:buNone/>
            </a:pPr>
            <a:r>
              <a:rPr lang="en-US"/>
              <a:t>Project Idea - Get Safe!</a:t>
            </a:r>
            <a:endParaRPr/>
          </a:p>
        </p:txBody>
      </p:sp>
      <p:sp>
        <p:nvSpPr>
          <p:cNvPr id="414" name="Google Shape;414;p49"/>
          <p:cNvSpPr txBox="1"/>
          <p:nvPr>
            <p:ph idx="1" type="body"/>
          </p:nvPr>
        </p:nvSpPr>
        <p:spPr>
          <a:xfrm>
            <a:off x="415600" y="1536633"/>
            <a:ext cx="5333100" cy="4555200"/>
          </a:xfrm>
          <a:prstGeom prst="rect">
            <a:avLst/>
          </a:prstGeom>
          <a:noFill/>
          <a:ln>
            <a:noFill/>
          </a:ln>
        </p:spPr>
        <p:txBody>
          <a:bodyPr anchorCtr="0" anchor="t" bIns="121900" lIns="121900" spcFirstLastPara="1" rIns="121900" wrap="square" tIns="121900">
            <a:noAutofit/>
          </a:bodyPr>
          <a:lstStyle/>
          <a:p>
            <a:pPr indent="-425450" lvl="0" marL="609600" rtl="0" algn="l">
              <a:lnSpc>
                <a:spcPct val="115000"/>
              </a:lnSpc>
              <a:spcBef>
                <a:spcPts val="0"/>
              </a:spcBef>
              <a:spcAft>
                <a:spcPts val="0"/>
              </a:spcAft>
              <a:buSzPts val="1900"/>
              <a:buChar char="●"/>
            </a:pPr>
            <a:r>
              <a:rPr lang="en-US"/>
              <a:t>Project Summary – A natural disaster preparation and execution safety app. Helps users prepare for disasters. </a:t>
            </a:r>
            <a:endParaRPr/>
          </a:p>
          <a:p>
            <a:pPr indent="-425450" lvl="0" marL="609600" rtl="0" algn="l">
              <a:lnSpc>
                <a:spcPct val="115000"/>
              </a:lnSpc>
              <a:spcBef>
                <a:spcPts val="0"/>
              </a:spcBef>
              <a:spcAft>
                <a:spcPts val="0"/>
              </a:spcAft>
              <a:buSzPts val="1900"/>
              <a:buChar char="●"/>
            </a:pPr>
            <a:r>
              <a:rPr lang="en-US"/>
              <a:t>The app has business value in assisting people living in disaster prone areas reach nearby shelters or evacuation routes.</a:t>
            </a:r>
            <a:endParaRPr/>
          </a:p>
          <a:p>
            <a:pPr indent="-425450" lvl="0" marL="609600" rtl="0" algn="l">
              <a:lnSpc>
                <a:spcPct val="115000"/>
              </a:lnSpc>
              <a:spcBef>
                <a:spcPts val="0"/>
              </a:spcBef>
              <a:spcAft>
                <a:spcPts val="0"/>
              </a:spcAft>
              <a:buClr>
                <a:srgbClr val="FF0000"/>
              </a:buClr>
              <a:buSzPts val="1900"/>
              <a:buChar char="●"/>
            </a:pPr>
            <a:r>
              <a:rPr lang="en-US">
                <a:solidFill>
                  <a:srgbClr val="FF0000"/>
                </a:solidFill>
              </a:rPr>
              <a:t>The app will be sold to Federal Emergency Management Agency (FEMA) </a:t>
            </a:r>
            <a:endParaRPr>
              <a:solidFill>
                <a:srgbClr val="FF0000"/>
              </a:solidFill>
            </a:endParaRPr>
          </a:p>
          <a:p>
            <a:pPr indent="-425450" lvl="0" marL="609600" rtl="0" algn="l">
              <a:lnSpc>
                <a:spcPct val="115000"/>
              </a:lnSpc>
              <a:spcBef>
                <a:spcPts val="0"/>
              </a:spcBef>
              <a:spcAft>
                <a:spcPts val="0"/>
              </a:spcAft>
              <a:buSzPts val="1900"/>
              <a:buChar char="●"/>
            </a:pPr>
            <a:r>
              <a:rPr lang="en-US"/>
              <a:t>We were inspired by the current pandemic, wildfires, and other disasters around the world. This app is focused on proactively trying to ensure that people find safety as quickly and reliably as possible.</a:t>
            </a:r>
            <a:endParaRPr/>
          </a:p>
        </p:txBody>
      </p:sp>
      <p:sp>
        <p:nvSpPr>
          <p:cNvPr id="415" name="Google Shape;415;p49"/>
          <p:cNvSpPr txBox="1"/>
          <p:nvPr>
            <p:ph idx="2" type="body"/>
          </p:nvPr>
        </p:nvSpPr>
        <p:spPr>
          <a:xfrm>
            <a:off x="6443200" y="1536633"/>
            <a:ext cx="5333100" cy="4555200"/>
          </a:xfrm>
          <a:prstGeom prst="rect">
            <a:avLst/>
          </a:prstGeom>
          <a:noFill/>
          <a:ln>
            <a:noFill/>
          </a:ln>
        </p:spPr>
        <p:txBody>
          <a:bodyPr anchorCtr="0" anchor="t" bIns="121900" lIns="121900" spcFirstLastPara="1" rIns="121900" wrap="square" tIns="121900">
            <a:noAutofit/>
          </a:bodyPr>
          <a:lstStyle/>
          <a:p>
            <a:pPr indent="-425450" lvl="0" marL="609600" rtl="0" algn="l">
              <a:lnSpc>
                <a:spcPct val="115000"/>
              </a:lnSpc>
              <a:spcBef>
                <a:spcPts val="0"/>
              </a:spcBef>
              <a:spcAft>
                <a:spcPts val="0"/>
              </a:spcAft>
              <a:buSzPts val="1900"/>
              <a:buChar char="●"/>
            </a:pPr>
            <a:r>
              <a:rPr lang="en-US"/>
              <a:t>Key Features:</a:t>
            </a:r>
            <a:endParaRPr/>
          </a:p>
          <a:p>
            <a:pPr indent="-406400" lvl="1" marL="1219200" rtl="0" algn="l">
              <a:lnSpc>
                <a:spcPct val="115000"/>
              </a:lnSpc>
              <a:spcBef>
                <a:spcPts val="0"/>
              </a:spcBef>
              <a:spcAft>
                <a:spcPts val="0"/>
              </a:spcAft>
              <a:buSzPts val="1600"/>
              <a:buChar char="○"/>
            </a:pPr>
            <a:r>
              <a:rPr lang="en-US"/>
              <a:t>Natural Disaster detection/updates</a:t>
            </a:r>
            <a:endParaRPr/>
          </a:p>
          <a:p>
            <a:pPr indent="-406400" lvl="1" marL="1219200" rtl="0" algn="l">
              <a:lnSpc>
                <a:spcPct val="115000"/>
              </a:lnSpc>
              <a:spcBef>
                <a:spcPts val="0"/>
              </a:spcBef>
              <a:spcAft>
                <a:spcPts val="0"/>
              </a:spcAft>
              <a:buSzPts val="1600"/>
              <a:buChar char="○"/>
            </a:pPr>
            <a:r>
              <a:rPr lang="en-US"/>
              <a:t>List of current registered disaster and homeless shelters</a:t>
            </a:r>
            <a:endParaRPr/>
          </a:p>
          <a:p>
            <a:pPr indent="-406400" lvl="1" marL="1219200" rtl="0" algn="l">
              <a:lnSpc>
                <a:spcPct val="115000"/>
              </a:lnSpc>
              <a:spcBef>
                <a:spcPts val="0"/>
              </a:spcBef>
              <a:spcAft>
                <a:spcPts val="0"/>
              </a:spcAft>
              <a:buSzPts val="1600"/>
              <a:buChar char="○"/>
            </a:pPr>
            <a:r>
              <a:rPr lang="en-US"/>
              <a:t>Navigation to shelters</a:t>
            </a:r>
            <a:endParaRPr/>
          </a:p>
          <a:p>
            <a:pPr indent="-406400" lvl="1" marL="1219200" rtl="0" algn="l">
              <a:lnSpc>
                <a:spcPct val="115000"/>
              </a:lnSpc>
              <a:spcBef>
                <a:spcPts val="0"/>
              </a:spcBef>
              <a:spcAft>
                <a:spcPts val="0"/>
              </a:spcAft>
              <a:buSzPts val="1600"/>
              <a:buChar char="○"/>
            </a:pPr>
            <a:r>
              <a:rPr lang="en-US"/>
              <a:t>Navigation to safer cities</a:t>
            </a:r>
            <a:endParaRPr/>
          </a:p>
          <a:p>
            <a:pPr indent="-406400" lvl="1" marL="1219200" rtl="0" algn="l">
              <a:lnSpc>
                <a:spcPct val="115000"/>
              </a:lnSpc>
              <a:spcBef>
                <a:spcPts val="0"/>
              </a:spcBef>
              <a:spcAft>
                <a:spcPts val="0"/>
              </a:spcAft>
              <a:buSzPts val="1600"/>
              <a:buChar char="○"/>
            </a:pPr>
            <a:r>
              <a:rPr lang="en-US"/>
              <a:t>Assistance in finding temporary residence</a:t>
            </a:r>
            <a:endParaRPr/>
          </a:p>
          <a:p>
            <a:pPr indent="-406400" lvl="1" marL="1219200" rtl="0" algn="l">
              <a:lnSpc>
                <a:spcPct val="115000"/>
              </a:lnSpc>
              <a:spcBef>
                <a:spcPts val="0"/>
              </a:spcBef>
              <a:spcAft>
                <a:spcPts val="0"/>
              </a:spcAft>
              <a:buSzPts val="1600"/>
              <a:buChar char="○"/>
            </a:pPr>
            <a:r>
              <a:rPr lang="en-US"/>
              <a:t>Anonymized data collection to improve future evacuation procedures</a:t>
            </a:r>
            <a:endParaRPr/>
          </a:p>
          <a:p>
            <a:pPr indent="-406400" lvl="1" marL="1219200" rtl="0" algn="l">
              <a:lnSpc>
                <a:spcPct val="115000"/>
              </a:lnSpc>
              <a:spcBef>
                <a:spcPts val="0"/>
              </a:spcBef>
              <a:spcAft>
                <a:spcPts val="0"/>
              </a:spcAft>
              <a:buSzPts val="1600"/>
              <a:buChar char="○"/>
            </a:pPr>
            <a:r>
              <a:rPr lang="en-US"/>
              <a:t>Food and supplies locations</a:t>
            </a:r>
            <a:endParaRPr/>
          </a:p>
          <a:p>
            <a:pPr indent="-425450" lvl="0" marL="609600" rtl="0" algn="l">
              <a:lnSpc>
                <a:spcPct val="115000"/>
              </a:lnSpc>
              <a:spcBef>
                <a:spcPts val="0"/>
              </a:spcBef>
              <a:spcAft>
                <a:spcPts val="0"/>
              </a:spcAft>
              <a:buSzPts val="1900"/>
              <a:buChar char="●"/>
            </a:pPr>
            <a:r>
              <a:rPr lang="en-US"/>
              <a:t>Components:</a:t>
            </a:r>
            <a:endParaRPr/>
          </a:p>
          <a:p>
            <a:pPr indent="-406400" lvl="1" marL="1219200" rtl="0" algn="l">
              <a:lnSpc>
                <a:spcPct val="115000"/>
              </a:lnSpc>
              <a:spcBef>
                <a:spcPts val="0"/>
              </a:spcBef>
              <a:spcAft>
                <a:spcPts val="0"/>
              </a:spcAft>
              <a:buSzPts val="1600"/>
              <a:buChar char="○"/>
            </a:pPr>
            <a:r>
              <a:rPr lang="en-US"/>
              <a:t>Geographical view of storm, nearby shelters, and evacuation routes</a:t>
            </a:r>
            <a:endParaRPr/>
          </a:p>
          <a:p>
            <a:pPr indent="-406400" lvl="1" marL="1219200" rtl="0" algn="l">
              <a:lnSpc>
                <a:spcPct val="115000"/>
              </a:lnSpc>
              <a:spcBef>
                <a:spcPts val="0"/>
              </a:spcBef>
              <a:spcAft>
                <a:spcPts val="0"/>
              </a:spcAft>
              <a:buSzPts val="1600"/>
              <a:buChar char="○"/>
            </a:pPr>
            <a:r>
              <a:rPr lang="en-US"/>
              <a:t>Data collection service</a:t>
            </a:r>
            <a:endParaRPr/>
          </a:p>
          <a:p>
            <a:pPr indent="-406400" lvl="1" marL="1219200" rtl="0" algn="l">
              <a:lnSpc>
                <a:spcPct val="115000"/>
              </a:lnSpc>
              <a:spcBef>
                <a:spcPts val="0"/>
              </a:spcBef>
              <a:spcAft>
                <a:spcPts val="0"/>
              </a:spcAft>
              <a:buSzPts val="1600"/>
              <a:buChar char="○"/>
            </a:pPr>
            <a:r>
              <a:rPr lang="en-US"/>
              <a:t>Cloud storage for data collection</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9" name="Shape 419"/>
        <p:cNvGrpSpPr/>
        <p:nvPr/>
      </p:nvGrpSpPr>
      <p:grpSpPr>
        <a:xfrm>
          <a:off x="0" y="0"/>
          <a:ext cx="0" cy="0"/>
          <a:chOff x="0" y="0"/>
          <a:chExt cx="0" cy="0"/>
        </a:xfrm>
      </p:grpSpPr>
      <p:sp>
        <p:nvSpPr>
          <p:cNvPr id="420" name="Google Shape;420;p50"/>
          <p:cNvSpPr txBox="1"/>
          <p:nvPr>
            <p:ph type="title"/>
          </p:nvPr>
        </p:nvSpPr>
        <p:spPr>
          <a:xfrm>
            <a:off x="415600" y="237000"/>
            <a:ext cx="11360700" cy="834900"/>
          </a:xfrm>
          <a:prstGeom prst="rect">
            <a:avLst/>
          </a:prstGeom>
          <a:noFill/>
          <a:ln>
            <a:noFill/>
          </a:ln>
        </p:spPr>
        <p:txBody>
          <a:bodyPr anchorCtr="0" anchor="t" bIns="121900" lIns="121900" spcFirstLastPara="1" rIns="121900" wrap="square" tIns="121900">
            <a:noAutofit/>
          </a:bodyPr>
          <a:lstStyle/>
          <a:p>
            <a:pPr indent="0" lvl="0" marL="0" rtl="0" algn="l">
              <a:lnSpc>
                <a:spcPct val="100000"/>
              </a:lnSpc>
              <a:spcBef>
                <a:spcPts val="0"/>
              </a:spcBef>
              <a:spcAft>
                <a:spcPts val="0"/>
              </a:spcAft>
              <a:buSzPts val="4300"/>
              <a:buNone/>
            </a:pPr>
            <a:r>
              <a:rPr lang="en-US" sz="3200"/>
              <a:t>Action Registry</a:t>
            </a:r>
            <a:endParaRPr sz="3200"/>
          </a:p>
        </p:txBody>
      </p:sp>
      <p:graphicFrame>
        <p:nvGraphicFramePr>
          <p:cNvPr id="421" name="Google Shape;421;p50"/>
          <p:cNvGraphicFramePr/>
          <p:nvPr/>
        </p:nvGraphicFramePr>
        <p:xfrm>
          <a:off x="167058" y="1005158"/>
          <a:ext cx="3000000" cy="3000000"/>
        </p:xfrm>
        <a:graphic>
          <a:graphicData uri="http://schemas.openxmlformats.org/drawingml/2006/table">
            <a:tbl>
              <a:tblPr>
                <a:noFill/>
                <a:tableStyleId>{F84684D3-2EAD-480E-A2FF-35D8E91EE4DB}</a:tableStyleId>
              </a:tblPr>
              <a:tblGrid>
                <a:gridCol w="608525"/>
                <a:gridCol w="2553225"/>
                <a:gridCol w="1327425"/>
                <a:gridCol w="1500775"/>
                <a:gridCol w="928900"/>
                <a:gridCol w="778625"/>
                <a:gridCol w="802575"/>
                <a:gridCol w="3357725"/>
              </a:tblGrid>
              <a:tr h="341725">
                <a:tc gridSpan="8">
                  <a:txBody>
                    <a:bodyPr/>
                    <a:lstStyle/>
                    <a:p>
                      <a:pPr indent="0" lvl="0" marL="0" marR="0" rtl="0" algn="ctr">
                        <a:lnSpc>
                          <a:spcPct val="115000"/>
                        </a:lnSpc>
                        <a:spcBef>
                          <a:spcPts val="0"/>
                        </a:spcBef>
                        <a:spcAft>
                          <a:spcPts val="0"/>
                        </a:spcAft>
                        <a:buClr>
                          <a:srgbClr val="000000"/>
                        </a:buClr>
                        <a:buSzPts val="1300"/>
                        <a:buFont typeface="Arial"/>
                        <a:buNone/>
                      </a:pPr>
                      <a:r>
                        <a:rPr b="1" lang="en-US" sz="1300" u="none" cap="none" strike="noStrike"/>
                        <a:t>Project Action List</a:t>
                      </a:r>
                      <a:endParaRPr b="1" sz="1300" u="none" cap="none" strike="noStrike"/>
                    </a:p>
                  </a:txBody>
                  <a:tcPr marT="121900" marB="121900" marR="38100" marL="38100" anchor="b">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99CCFF"/>
                    </a:solidFill>
                  </a:tcPr>
                </a:tc>
                <a:tc hMerge="1"/>
                <a:tc hMerge="1"/>
                <a:tc hMerge="1"/>
                <a:tc hMerge="1"/>
                <a:tc hMerge="1"/>
                <a:tc hMerge="1"/>
                <a:tc hMerge="1"/>
              </a:tr>
              <a:tr h="507100">
                <a:tc>
                  <a:txBody>
                    <a:bodyPr/>
                    <a:lstStyle/>
                    <a:p>
                      <a:pPr indent="0" lvl="0" marL="0" marR="0" rtl="0" algn="ctr">
                        <a:lnSpc>
                          <a:spcPct val="115000"/>
                        </a:lnSpc>
                        <a:spcBef>
                          <a:spcPts val="0"/>
                        </a:spcBef>
                        <a:spcAft>
                          <a:spcPts val="0"/>
                        </a:spcAft>
                        <a:buClr>
                          <a:srgbClr val="000000"/>
                        </a:buClr>
                        <a:buSzPts val="1300"/>
                        <a:buFont typeface="Arial"/>
                        <a:buNone/>
                      </a:pPr>
                      <a:r>
                        <a:rPr b="1" lang="en-US" sz="1300" u="none" cap="none" strike="noStrike"/>
                        <a:t>#</a:t>
                      </a:r>
                      <a:endParaRPr b="1" sz="1300" u="none" cap="none" strike="noStrike"/>
                    </a:p>
                  </a:txBody>
                  <a:tcPr marT="121900" marB="121900" marR="38100" marL="38100" anchor="ctr">
                    <a:lnL cap="flat" cmpd="sng" w="1905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9CCFF"/>
                    </a:solidFill>
                  </a:tcPr>
                </a:tc>
                <a:tc>
                  <a:txBody>
                    <a:bodyPr/>
                    <a:lstStyle/>
                    <a:p>
                      <a:pPr indent="0" lvl="0" marL="0" marR="0" rtl="0" algn="ctr">
                        <a:lnSpc>
                          <a:spcPct val="115000"/>
                        </a:lnSpc>
                        <a:spcBef>
                          <a:spcPts val="0"/>
                        </a:spcBef>
                        <a:spcAft>
                          <a:spcPts val="0"/>
                        </a:spcAft>
                        <a:buClr>
                          <a:srgbClr val="000000"/>
                        </a:buClr>
                        <a:buSzPts val="1300"/>
                        <a:buFont typeface="Arial"/>
                        <a:buNone/>
                      </a:pPr>
                      <a:r>
                        <a:rPr b="1" lang="en-US" sz="1300" u="none" cap="none" strike="noStrike"/>
                        <a:t>Description</a:t>
                      </a:r>
                      <a:endParaRPr b="1" sz="1300" u="none" cap="none" strike="noStrike"/>
                    </a:p>
                  </a:txBody>
                  <a:tcPr marT="121900" marB="121900" marR="38100" marL="381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9CCFF"/>
                    </a:solidFill>
                  </a:tcPr>
                </a:tc>
                <a:tc>
                  <a:txBody>
                    <a:bodyPr/>
                    <a:lstStyle/>
                    <a:p>
                      <a:pPr indent="0" lvl="0" marL="0" marR="0" rtl="0" algn="ctr">
                        <a:lnSpc>
                          <a:spcPct val="115000"/>
                        </a:lnSpc>
                        <a:spcBef>
                          <a:spcPts val="0"/>
                        </a:spcBef>
                        <a:spcAft>
                          <a:spcPts val="0"/>
                        </a:spcAft>
                        <a:buClr>
                          <a:srgbClr val="000000"/>
                        </a:buClr>
                        <a:buSzPts val="1300"/>
                        <a:buFont typeface="Arial"/>
                        <a:buNone/>
                      </a:pPr>
                      <a:r>
                        <a:rPr b="1" lang="en-US" sz="1300" u="none" cap="none" strike="noStrike"/>
                        <a:t>Originator</a:t>
                      </a:r>
                      <a:endParaRPr b="1" sz="1300" u="none" cap="none" strike="noStrike"/>
                    </a:p>
                  </a:txBody>
                  <a:tcPr marT="121900" marB="121900" marR="38100" marL="381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9CCFF"/>
                    </a:solidFill>
                  </a:tcPr>
                </a:tc>
                <a:tc>
                  <a:txBody>
                    <a:bodyPr/>
                    <a:lstStyle/>
                    <a:p>
                      <a:pPr indent="0" lvl="0" marL="0" marR="0" rtl="0" algn="ctr">
                        <a:lnSpc>
                          <a:spcPct val="115000"/>
                        </a:lnSpc>
                        <a:spcBef>
                          <a:spcPts val="0"/>
                        </a:spcBef>
                        <a:spcAft>
                          <a:spcPts val="0"/>
                        </a:spcAft>
                        <a:buClr>
                          <a:srgbClr val="000000"/>
                        </a:buClr>
                        <a:buSzPts val="1300"/>
                        <a:buFont typeface="Arial"/>
                        <a:buNone/>
                      </a:pPr>
                      <a:r>
                        <a:rPr b="1" lang="en-US" sz="1300" u="none" cap="none" strike="noStrike"/>
                        <a:t>Owner</a:t>
                      </a:r>
                      <a:endParaRPr b="1" sz="1300" u="none" cap="none" strike="noStrike"/>
                    </a:p>
                  </a:txBody>
                  <a:tcPr marT="121900" marB="121900" marR="38100" marL="381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9CCFF"/>
                    </a:solidFill>
                  </a:tcPr>
                </a:tc>
                <a:tc>
                  <a:txBody>
                    <a:bodyPr/>
                    <a:lstStyle/>
                    <a:p>
                      <a:pPr indent="0" lvl="0" marL="0" marR="0" rtl="0" algn="ctr">
                        <a:lnSpc>
                          <a:spcPct val="115000"/>
                        </a:lnSpc>
                        <a:spcBef>
                          <a:spcPts val="0"/>
                        </a:spcBef>
                        <a:spcAft>
                          <a:spcPts val="0"/>
                        </a:spcAft>
                        <a:buClr>
                          <a:srgbClr val="000000"/>
                        </a:buClr>
                        <a:buSzPts val="1300"/>
                        <a:buFont typeface="Arial"/>
                        <a:buNone/>
                      </a:pPr>
                      <a:r>
                        <a:rPr b="1" lang="en-US" sz="1300" u="none" cap="none" strike="noStrike"/>
                        <a:t>Date Assigned</a:t>
                      </a:r>
                      <a:endParaRPr b="1" sz="1300" u="none" cap="none" strike="noStrike"/>
                    </a:p>
                  </a:txBody>
                  <a:tcPr marT="121900" marB="121900" marR="38100" marL="381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9CCFF"/>
                    </a:solidFill>
                  </a:tcPr>
                </a:tc>
                <a:tc>
                  <a:txBody>
                    <a:bodyPr/>
                    <a:lstStyle/>
                    <a:p>
                      <a:pPr indent="0" lvl="0" marL="0" marR="0" rtl="0" algn="ctr">
                        <a:lnSpc>
                          <a:spcPct val="115000"/>
                        </a:lnSpc>
                        <a:spcBef>
                          <a:spcPts val="0"/>
                        </a:spcBef>
                        <a:spcAft>
                          <a:spcPts val="0"/>
                        </a:spcAft>
                        <a:buClr>
                          <a:srgbClr val="000000"/>
                        </a:buClr>
                        <a:buSzPts val="1300"/>
                        <a:buFont typeface="Arial"/>
                        <a:buNone/>
                      </a:pPr>
                      <a:r>
                        <a:rPr b="1" lang="en-US" sz="1300" u="none" cap="none" strike="noStrike"/>
                        <a:t>Date Needed</a:t>
                      </a:r>
                      <a:endParaRPr b="1" sz="1300" u="none" cap="none" strike="noStrike"/>
                    </a:p>
                  </a:txBody>
                  <a:tcPr marT="121900" marB="121900" marR="38100" marL="381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9CCFF"/>
                    </a:solidFill>
                  </a:tcPr>
                </a:tc>
                <a:tc>
                  <a:txBody>
                    <a:bodyPr/>
                    <a:lstStyle/>
                    <a:p>
                      <a:pPr indent="0" lvl="0" marL="0" marR="0" rtl="0" algn="ctr">
                        <a:lnSpc>
                          <a:spcPct val="115000"/>
                        </a:lnSpc>
                        <a:spcBef>
                          <a:spcPts val="0"/>
                        </a:spcBef>
                        <a:spcAft>
                          <a:spcPts val="0"/>
                        </a:spcAft>
                        <a:buClr>
                          <a:srgbClr val="000000"/>
                        </a:buClr>
                        <a:buSzPts val="1300"/>
                        <a:buFont typeface="Arial"/>
                        <a:buNone/>
                      </a:pPr>
                      <a:r>
                        <a:rPr b="1" lang="en-US" sz="1300" u="none" cap="none" strike="noStrike"/>
                        <a:t>Date Closed</a:t>
                      </a:r>
                      <a:endParaRPr b="1" sz="1300" u="none" cap="none" strike="noStrike"/>
                    </a:p>
                  </a:txBody>
                  <a:tcPr marT="121900" marB="121900" marR="38100" marL="381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9CCFF"/>
                    </a:solidFill>
                  </a:tcPr>
                </a:tc>
                <a:tc>
                  <a:txBody>
                    <a:bodyPr/>
                    <a:lstStyle/>
                    <a:p>
                      <a:pPr indent="0" lvl="0" marL="0" marR="0" rtl="0" algn="ctr">
                        <a:lnSpc>
                          <a:spcPct val="115000"/>
                        </a:lnSpc>
                        <a:spcBef>
                          <a:spcPts val="0"/>
                        </a:spcBef>
                        <a:spcAft>
                          <a:spcPts val="0"/>
                        </a:spcAft>
                        <a:buClr>
                          <a:srgbClr val="000000"/>
                        </a:buClr>
                        <a:buSzPts val="1300"/>
                        <a:buFont typeface="Arial"/>
                        <a:buNone/>
                      </a:pPr>
                      <a:r>
                        <a:rPr b="1" lang="en-US" sz="1300" u="none" cap="none" strike="noStrike"/>
                        <a:t>Comments</a:t>
                      </a:r>
                      <a:endParaRPr b="1" sz="1300" u="none" cap="none" strike="noStrike"/>
                    </a:p>
                  </a:txBody>
                  <a:tcPr marT="121900" marB="121900" marR="38100" marL="381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9CCFF"/>
                    </a:solidFill>
                  </a:tcPr>
                </a:tc>
              </a:tr>
              <a:tr h="424425">
                <a:tc>
                  <a:txBody>
                    <a:bodyPr/>
                    <a:lstStyle/>
                    <a:p>
                      <a:pPr indent="0" lvl="0" marL="0" marR="0" rtl="0" algn="ctr">
                        <a:lnSpc>
                          <a:spcPct val="100000"/>
                        </a:lnSpc>
                        <a:spcBef>
                          <a:spcPts val="0"/>
                        </a:spcBef>
                        <a:spcAft>
                          <a:spcPts val="0"/>
                        </a:spcAft>
                        <a:buClr>
                          <a:srgbClr val="000000"/>
                        </a:buClr>
                        <a:buSzPts val="1100"/>
                        <a:buFont typeface="Arial"/>
                        <a:buNone/>
                      </a:pPr>
                      <a:r>
                        <a:rPr lang="en-US" sz="1100"/>
                        <a:t>A-1</a:t>
                      </a:r>
                      <a:endParaRPr sz="1100"/>
                    </a:p>
                  </a:txBody>
                  <a:tcPr marT="121900" marB="121900" marR="38100" marL="38100" anchor="ctr">
                    <a:lnL cap="flat" cmpd="sng" w="1905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rgbClr val="000000"/>
                        </a:buClr>
                        <a:buSzPts val="1100"/>
                        <a:buFont typeface="Arial"/>
                        <a:buNone/>
                      </a:pPr>
                      <a:r>
                        <a:rPr lang="en-US" sz="1100"/>
                        <a:t>Setup recurring weekly meeting invites for Monday’s from 5:30pm to 6:30pm.</a:t>
                      </a:r>
                      <a:endParaRPr sz="1100"/>
                    </a:p>
                  </a:txBody>
                  <a:tcPr marT="121900" marB="121900" marR="38100" marL="381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rgbClr val="000000"/>
                        </a:buClr>
                        <a:buSzPts val="1100"/>
                        <a:buFont typeface="Arial"/>
                        <a:buNone/>
                      </a:pPr>
                      <a:r>
                        <a:rPr lang="en-US" sz="1100"/>
                        <a:t>All</a:t>
                      </a:r>
                      <a:endParaRPr sz="1100"/>
                    </a:p>
                  </a:txBody>
                  <a:tcPr marT="121900" marB="121900" marR="38100" marL="381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Clr>
                          <a:srgbClr val="000000"/>
                        </a:buClr>
                        <a:buSzPts val="1100"/>
                        <a:buFont typeface="Arial"/>
                        <a:buNone/>
                      </a:pPr>
                      <a:r>
                        <a:rPr lang="en-US" sz="1100"/>
                        <a:t>Nikhil Patil</a:t>
                      </a:r>
                      <a:endParaRPr sz="1100"/>
                    </a:p>
                  </a:txBody>
                  <a:tcPr marT="121900" marB="121900" marR="38100" marL="381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marR="0" rtl="0" algn="ctr">
                        <a:lnSpc>
                          <a:spcPct val="115000"/>
                        </a:lnSpc>
                        <a:spcBef>
                          <a:spcPts val="0"/>
                        </a:spcBef>
                        <a:spcAft>
                          <a:spcPts val="0"/>
                        </a:spcAft>
                        <a:buClr>
                          <a:srgbClr val="000000"/>
                        </a:buClr>
                        <a:buSzPts val="1100"/>
                        <a:buFont typeface="Arial"/>
                        <a:buNone/>
                      </a:pPr>
                      <a:r>
                        <a:rPr lang="en-US" sz="1100"/>
                        <a:t>20-Aug-20</a:t>
                      </a:r>
                      <a:endParaRPr sz="1100"/>
                    </a:p>
                  </a:txBody>
                  <a:tcPr marT="121900" marB="121900" marR="38100" marL="381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marR="0" rtl="0" algn="ctr">
                        <a:lnSpc>
                          <a:spcPct val="115000"/>
                        </a:lnSpc>
                        <a:spcBef>
                          <a:spcPts val="0"/>
                        </a:spcBef>
                        <a:spcAft>
                          <a:spcPts val="0"/>
                        </a:spcAft>
                        <a:buClr>
                          <a:srgbClr val="000000"/>
                        </a:buClr>
                        <a:buSzPts val="1100"/>
                        <a:buFont typeface="Arial"/>
                        <a:buNone/>
                      </a:pPr>
                      <a:r>
                        <a:rPr lang="en-US" sz="1100"/>
                        <a:t>24-Aug-20</a:t>
                      </a:r>
                      <a:endParaRPr sz="1100"/>
                    </a:p>
                  </a:txBody>
                  <a:tcPr marT="121900" marB="121900" marR="38100" marL="381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marR="0" rtl="0" algn="ctr">
                        <a:lnSpc>
                          <a:spcPct val="115000"/>
                        </a:lnSpc>
                        <a:spcBef>
                          <a:spcPts val="0"/>
                        </a:spcBef>
                        <a:spcAft>
                          <a:spcPts val="0"/>
                        </a:spcAft>
                        <a:buClr>
                          <a:srgbClr val="000000"/>
                        </a:buClr>
                        <a:buSzPts val="1100"/>
                        <a:buFont typeface="Arial"/>
                        <a:buNone/>
                      </a:pPr>
                      <a:r>
                        <a:rPr lang="en-US" sz="1100"/>
                        <a:t>24-Aug-20</a:t>
                      </a:r>
                      <a:endParaRPr sz="1100"/>
                    </a:p>
                  </a:txBody>
                  <a:tcPr marT="121900" marB="121900" marR="38100" marL="381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rgbClr val="000000"/>
                        </a:buClr>
                        <a:buSzPts val="1100"/>
                        <a:buFont typeface="Arial"/>
                        <a:buNone/>
                      </a:pPr>
                      <a:r>
                        <a:rPr lang="en-US" sz="1100"/>
                        <a:t>Meetings will be held using Discord.</a:t>
                      </a:r>
                      <a:endParaRPr sz="1100"/>
                    </a:p>
                  </a:txBody>
                  <a:tcPr marT="121900" marB="121900" marR="38100" marL="381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r h="424425">
                <a:tc>
                  <a:txBody>
                    <a:bodyPr/>
                    <a:lstStyle/>
                    <a:p>
                      <a:pPr indent="0" lvl="0" marL="0" marR="0" rtl="0" algn="ctr">
                        <a:lnSpc>
                          <a:spcPct val="100000"/>
                        </a:lnSpc>
                        <a:spcBef>
                          <a:spcPts val="0"/>
                        </a:spcBef>
                        <a:spcAft>
                          <a:spcPts val="0"/>
                        </a:spcAft>
                        <a:buClr>
                          <a:srgbClr val="000000"/>
                        </a:buClr>
                        <a:buSzPts val="1100"/>
                        <a:buFont typeface="Arial"/>
                        <a:buNone/>
                      </a:pPr>
                      <a:r>
                        <a:rPr lang="en-US" sz="1100"/>
                        <a:t>A-2</a:t>
                      </a:r>
                      <a:endParaRPr sz="1100"/>
                    </a:p>
                  </a:txBody>
                  <a:tcPr marT="121900" marB="121900" marR="38100" marL="38100" anchor="ctr">
                    <a:lnL cap="flat" cmpd="sng" w="1905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rgbClr val="000000"/>
                        </a:buClr>
                        <a:buSzPts val="1100"/>
                        <a:buFont typeface="Arial"/>
                        <a:buNone/>
                      </a:pPr>
                      <a:r>
                        <a:rPr lang="en-US" sz="1100"/>
                        <a:t>Setup cloud location to store working document</a:t>
                      </a:r>
                      <a:endParaRPr sz="1100"/>
                    </a:p>
                  </a:txBody>
                  <a:tcPr marT="121900" marB="121900" marR="38100" marL="381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rgbClr val="000000"/>
                        </a:buClr>
                        <a:buSzPts val="1100"/>
                        <a:buFont typeface="Arial"/>
                        <a:buNone/>
                      </a:pPr>
                      <a:r>
                        <a:rPr lang="en-US" sz="1100"/>
                        <a:t>All</a:t>
                      </a:r>
                      <a:endParaRPr sz="1100"/>
                    </a:p>
                  </a:txBody>
                  <a:tcPr marT="121900" marB="121900" marR="38100" marL="381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rgbClr val="000000"/>
                        </a:buClr>
                        <a:buSzPts val="1100"/>
                        <a:buFont typeface="Arial"/>
                        <a:buNone/>
                      </a:pPr>
                      <a:r>
                        <a:rPr lang="en-US" sz="1100"/>
                        <a:t>Arib Dhuka</a:t>
                      </a:r>
                      <a:endParaRPr sz="1100"/>
                    </a:p>
                  </a:txBody>
                  <a:tcPr marT="121900" marB="121900" marR="38100" marL="381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marR="0" rtl="0" algn="ctr">
                        <a:lnSpc>
                          <a:spcPct val="115000"/>
                        </a:lnSpc>
                        <a:spcBef>
                          <a:spcPts val="0"/>
                        </a:spcBef>
                        <a:spcAft>
                          <a:spcPts val="0"/>
                        </a:spcAft>
                        <a:buClr>
                          <a:srgbClr val="000000"/>
                        </a:buClr>
                        <a:buSzPts val="1100"/>
                        <a:buFont typeface="Arial"/>
                        <a:buNone/>
                      </a:pPr>
                      <a:r>
                        <a:rPr lang="en-US" sz="1100"/>
                        <a:t>20-Aug-20</a:t>
                      </a:r>
                      <a:endParaRPr sz="1100"/>
                    </a:p>
                  </a:txBody>
                  <a:tcPr marT="121900" marB="121900" marR="38100" marL="381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marR="0" rtl="0" algn="ctr">
                        <a:lnSpc>
                          <a:spcPct val="115000"/>
                        </a:lnSpc>
                        <a:spcBef>
                          <a:spcPts val="0"/>
                        </a:spcBef>
                        <a:spcAft>
                          <a:spcPts val="0"/>
                        </a:spcAft>
                        <a:buClr>
                          <a:srgbClr val="000000"/>
                        </a:buClr>
                        <a:buSzPts val="1100"/>
                        <a:buFont typeface="Arial"/>
                        <a:buNone/>
                      </a:pPr>
                      <a:r>
                        <a:rPr lang="en-US" sz="1100"/>
                        <a:t>24-Aug-20</a:t>
                      </a:r>
                      <a:endParaRPr sz="1100"/>
                    </a:p>
                  </a:txBody>
                  <a:tcPr marT="121900" marB="121900" marR="38100" marL="381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marR="0" rtl="0" algn="ctr">
                        <a:lnSpc>
                          <a:spcPct val="115000"/>
                        </a:lnSpc>
                        <a:spcBef>
                          <a:spcPts val="0"/>
                        </a:spcBef>
                        <a:spcAft>
                          <a:spcPts val="0"/>
                        </a:spcAft>
                        <a:buClr>
                          <a:srgbClr val="000000"/>
                        </a:buClr>
                        <a:buSzPts val="1100"/>
                        <a:buFont typeface="Arial"/>
                        <a:buNone/>
                      </a:pPr>
                      <a:r>
                        <a:rPr lang="en-US" sz="1100"/>
                        <a:t>24-Aug-20</a:t>
                      </a:r>
                      <a:endParaRPr sz="1100"/>
                    </a:p>
                  </a:txBody>
                  <a:tcPr marT="121900" marB="121900" marR="38100" marL="381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rgbClr val="000000"/>
                        </a:buClr>
                        <a:buSzPts val="1100"/>
                        <a:buFont typeface="Arial"/>
                        <a:buNone/>
                      </a:pPr>
                      <a:r>
                        <a:rPr lang="en-US" sz="1100"/>
                        <a:t>We are using Google Drive to store all our documents.</a:t>
                      </a:r>
                      <a:endParaRPr sz="1100"/>
                    </a:p>
                  </a:txBody>
                  <a:tcPr marT="121900" marB="121900" marR="38100" marL="381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r h="451975">
                <a:tc>
                  <a:txBody>
                    <a:bodyPr/>
                    <a:lstStyle/>
                    <a:p>
                      <a:pPr indent="0" lvl="0" marL="0" marR="0" rtl="0" algn="ctr">
                        <a:lnSpc>
                          <a:spcPct val="115000"/>
                        </a:lnSpc>
                        <a:spcBef>
                          <a:spcPts val="0"/>
                        </a:spcBef>
                        <a:spcAft>
                          <a:spcPts val="0"/>
                        </a:spcAft>
                        <a:buClr>
                          <a:srgbClr val="000000"/>
                        </a:buClr>
                        <a:buSzPts val="1100"/>
                        <a:buFont typeface="Arial"/>
                        <a:buNone/>
                      </a:pPr>
                      <a:r>
                        <a:rPr lang="en-US" sz="1100" u="none" cap="none" strike="noStrike"/>
                        <a:t>A-3</a:t>
                      </a:r>
                      <a:endParaRPr sz="1100" u="none" cap="none" strike="noStrike"/>
                    </a:p>
                  </a:txBody>
                  <a:tcPr marT="121900" marB="121900" marR="38100" marL="38100" anchor="ctr">
                    <a:lnL cap="flat" cmpd="sng" w="1905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marR="0" rtl="0" algn="l">
                        <a:lnSpc>
                          <a:spcPct val="115000"/>
                        </a:lnSpc>
                        <a:spcBef>
                          <a:spcPts val="0"/>
                        </a:spcBef>
                        <a:spcAft>
                          <a:spcPts val="0"/>
                        </a:spcAft>
                        <a:buClr>
                          <a:srgbClr val="000000"/>
                        </a:buClr>
                        <a:buSzPts val="1100"/>
                        <a:buFont typeface="Arial"/>
                        <a:buNone/>
                      </a:pPr>
                      <a:r>
                        <a:rPr lang="en-US" sz="1100"/>
                        <a:t>Met on August 24th 2020 to setup initial project dashboard</a:t>
                      </a:r>
                      <a:endParaRPr sz="1100" u="none" cap="none" strike="noStrike"/>
                    </a:p>
                  </a:txBody>
                  <a:tcPr marT="121900" marB="121900" marR="38100" marL="381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marR="0" rtl="0" algn="l">
                        <a:lnSpc>
                          <a:spcPct val="115000"/>
                        </a:lnSpc>
                        <a:spcBef>
                          <a:spcPts val="0"/>
                        </a:spcBef>
                        <a:spcAft>
                          <a:spcPts val="0"/>
                        </a:spcAft>
                        <a:buClr>
                          <a:srgbClr val="000000"/>
                        </a:buClr>
                        <a:buSzPts val="1100"/>
                        <a:buFont typeface="Arial"/>
                        <a:buNone/>
                      </a:pPr>
                      <a:r>
                        <a:rPr lang="en-US" sz="1100"/>
                        <a:t>All</a:t>
                      </a:r>
                      <a:endParaRPr sz="1100" u="none" cap="none" strike="noStrike"/>
                    </a:p>
                  </a:txBody>
                  <a:tcPr marT="121900" marB="121900" marR="38100" marL="381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marR="0" rtl="0" algn="l">
                        <a:lnSpc>
                          <a:spcPct val="115000"/>
                        </a:lnSpc>
                        <a:spcBef>
                          <a:spcPts val="0"/>
                        </a:spcBef>
                        <a:spcAft>
                          <a:spcPts val="0"/>
                        </a:spcAft>
                        <a:buClr>
                          <a:srgbClr val="000000"/>
                        </a:buClr>
                        <a:buSzPts val="1100"/>
                        <a:buFont typeface="Arial"/>
                        <a:buNone/>
                      </a:pPr>
                      <a:r>
                        <a:rPr lang="en-US" sz="1100"/>
                        <a:t>All</a:t>
                      </a:r>
                      <a:endParaRPr sz="1100" u="none" cap="none" strike="noStrike"/>
                    </a:p>
                  </a:txBody>
                  <a:tcPr marT="121900" marB="121900" marR="38100" marL="381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marR="0" rtl="0" algn="ctr">
                        <a:lnSpc>
                          <a:spcPct val="115000"/>
                        </a:lnSpc>
                        <a:spcBef>
                          <a:spcPts val="0"/>
                        </a:spcBef>
                        <a:spcAft>
                          <a:spcPts val="0"/>
                        </a:spcAft>
                        <a:buClr>
                          <a:srgbClr val="000000"/>
                        </a:buClr>
                        <a:buSzPts val="1100"/>
                        <a:buFont typeface="Arial"/>
                        <a:buNone/>
                      </a:pPr>
                      <a:r>
                        <a:rPr lang="en-US" sz="1100"/>
                        <a:t>20-Aug-20</a:t>
                      </a:r>
                      <a:endParaRPr sz="1100"/>
                    </a:p>
                  </a:txBody>
                  <a:tcPr marT="121900" marB="121900" marR="38100" marL="381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marR="0" rtl="0" algn="ctr">
                        <a:lnSpc>
                          <a:spcPct val="115000"/>
                        </a:lnSpc>
                        <a:spcBef>
                          <a:spcPts val="0"/>
                        </a:spcBef>
                        <a:spcAft>
                          <a:spcPts val="0"/>
                        </a:spcAft>
                        <a:buClr>
                          <a:srgbClr val="000000"/>
                        </a:buClr>
                        <a:buSzPts val="1100"/>
                        <a:buFont typeface="Arial"/>
                        <a:buNone/>
                      </a:pPr>
                      <a:r>
                        <a:rPr lang="en-US" sz="1100"/>
                        <a:t>24-Aug-20</a:t>
                      </a:r>
                      <a:endParaRPr sz="1100"/>
                    </a:p>
                  </a:txBody>
                  <a:tcPr marT="121900" marB="121900" marR="38100" marL="381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marR="0" rtl="0" algn="ctr">
                        <a:lnSpc>
                          <a:spcPct val="115000"/>
                        </a:lnSpc>
                        <a:spcBef>
                          <a:spcPts val="0"/>
                        </a:spcBef>
                        <a:spcAft>
                          <a:spcPts val="0"/>
                        </a:spcAft>
                        <a:buClr>
                          <a:srgbClr val="000000"/>
                        </a:buClr>
                        <a:buSzPts val="1100"/>
                        <a:buFont typeface="Arial"/>
                        <a:buNone/>
                      </a:pPr>
                      <a:r>
                        <a:rPr lang="en-US" sz="1100"/>
                        <a:t>24-Aug-20</a:t>
                      </a:r>
                      <a:endParaRPr sz="1100"/>
                    </a:p>
                  </a:txBody>
                  <a:tcPr marT="121900" marB="121900" marR="38100" marL="381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marR="0" rtl="0" algn="l">
                        <a:lnSpc>
                          <a:spcPct val="115000"/>
                        </a:lnSpc>
                        <a:spcBef>
                          <a:spcPts val="0"/>
                        </a:spcBef>
                        <a:spcAft>
                          <a:spcPts val="0"/>
                        </a:spcAft>
                        <a:buClr>
                          <a:srgbClr val="000000"/>
                        </a:buClr>
                        <a:buSzPts val="1100"/>
                        <a:buFont typeface="Arial"/>
                        <a:buNone/>
                      </a:pPr>
                      <a:r>
                        <a:rPr lang="en-US" sz="1100"/>
                        <a:t>All in attendance.</a:t>
                      </a:r>
                      <a:endParaRPr sz="1100" u="none" cap="none" strike="noStrike"/>
                    </a:p>
                  </a:txBody>
                  <a:tcPr marT="121900" marB="121900" marR="38100" marL="381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r h="451975">
                <a:tc>
                  <a:txBody>
                    <a:bodyPr/>
                    <a:lstStyle/>
                    <a:p>
                      <a:pPr indent="0" lvl="0" marL="0" marR="0" rtl="0" algn="ctr">
                        <a:lnSpc>
                          <a:spcPct val="115000"/>
                        </a:lnSpc>
                        <a:spcBef>
                          <a:spcPts val="0"/>
                        </a:spcBef>
                        <a:spcAft>
                          <a:spcPts val="0"/>
                        </a:spcAft>
                        <a:buClr>
                          <a:srgbClr val="000000"/>
                        </a:buClr>
                        <a:buSzPts val="1100"/>
                        <a:buFont typeface="Arial"/>
                        <a:buNone/>
                      </a:pPr>
                      <a:r>
                        <a:rPr lang="en-US" sz="1100" u="none" cap="none" strike="noStrike"/>
                        <a:t>A-4</a:t>
                      </a:r>
                      <a:endParaRPr sz="1100" u="none" cap="none" strike="noStrike"/>
                    </a:p>
                  </a:txBody>
                  <a:tcPr marT="121900" marB="121900" marR="38100" marL="38100" anchor="ctr">
                    <a:lnL cap="flat" cmpd="sng" w="1905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marR="0" rtl="0" algn="l">
                        <a:lnSpc>
                          <a:spcPct val="115000"/>
                        </a:lnSpc>
                        <a:spcBef>
                          <a:spcPts val="0"/>
                        </a:spcBef>
                        <a:spcAft>
                          <a:spcPts val="0"/>
                        </a:spcAft>
                        <a:buClr>
                          <a:srgbClr val="000000"/>
                        </a:buClr>
                        <a:buSzPts val="1100"/>
                        <a:buFont typeface="Arial"/>
                        <a:buNone/>
                      </a:pPr>
                      <a:r>
                        <a:rPr lang="en-US" sz="1100"/>
                        <a:t>Meet on Aug 31st to create Statement of Work and Stakeholder Mapping</a:t>
                      </a:r>
                      <a:endParaRPr sz="1100" u="none" cap="none" strike="noStrike"/>
                    </a:p>
                  </a:txBody>
                  <a:tcPr marT="121900" marB="121900" marR="38100" marL="381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marR="0" rtl="0" algn="l">
                        <a:lnSpc>
                          <a:spcPct val="115000"/>
                        </a:lnSpc>
                        <a:spcBef>
                          <a:spcPts val="0"/>
                        </a:spcBef>
                        <a:spcAft>
                          <a:spcPts val="0"/>
                        </a:spcAft>
                        <a:buClr>
                          <a:srgbClr val="000000"/>
                        </a:buClr>
                        <a:buSzPts val="1100"/>
                        <a:buFont typeface="Arial"/>
                        <a:buNone/>
                      </a:pPr>
                      <a:r>
                        <a:rPr lang="en-US" sz="1100"/>
                        <a:t>Klyne Smith</a:t>
                      </a:r>
                      <a:endParaRPr sz="1100" u="none" cap="none" strike="noStrike"/>
                    </a:p>
                  </a:txBody>
                  <a:tcPr marT="121900" marB="121900" marR="38100" marL="381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marR="0" rtl="0" algn="l">
                        <a:lnSpc>
                          <a:spcPct val="115000"/>
                        </a:lnSpc>
                        <a:spcBef>
                          <a:spcPts val="0"/>
                        </a:spcBef>
                        <a:spcAft>
                          <a:spcPts val="0"/>
                        </a:spcAft>
                        <a:buClr>
                          <a:srgbClr val="000000"/>
                        </a:buClr>
                        <a:buSzPts val="1100"/>
                        <a:buFont typeface="Arial"/>
                        <a:buNone/>
                      </a:pPr>
                      <a:r>
                        <a:rPr lang="en-US" sz="1100"/>
                        <a:t>Team 10</a:t>
                      </a:r>
                      <a:endParaRPr sz="1100" u="none" cap="none" strike="noStrike"/>
                    </a:p>
                  </a:txBody>
                  <a:tcPr marT="121900" marB="121900" marR="38100" marL="381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marR="0" rtl="0" algn="ctr">
                        <a:lnSpc>
                          <a:spcPct val="115000"/>
                        </a:lnSpc>
                        <a:spcBef>
                          <a:spcPts val="0"/>
                        </a:spcBef>
                        <a:spcAft>
                          <a:spcPts val="0"/>
                        </a:spcAft>
                        <a:buClr>
                          <a:srgbClr val="000000"/>
                        </a:buClr>
                        <a:buSzPts val="1100"/>
                        <a:buFont typeface="Arial"/>
                        <a:buNone/>
                      </a:pPr>
                      <a:r>
                        <a:rPr lang="en-US" sz="1100"/>
                        <a:t>24-Aug-20</a:t>
                      </a:r>
                      <a:endParaRPr sz="1100"/>
                    </a:p>
                  </a:txBody>
                  <a:tcPr marT="121900" marB="121900" marR="38100" marL="381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marR="0" rtl="0" algn="ctr">
                        <a:lnSpc>
                          <a:spcPct val="115000"/>
                        </a:lnSpc>
                        <a:spcBef>
                          <a:spcPts val="0"/>
                        </a:spcBef>
                        <a:spcAft>
                          <a:spcPts val="0"/>
                        </a:spcAft>
                        <a:buClr>
                          <a:srgbClr val="000000"/>
                        </a:buClr>
                        <a:buSzPts val="1100"/>
                        <a:buFont typeface="Arial"/>
                        <a:buNone/>
                      </a:pPr>
                      <a:r>
                        <a:rPr lang="en-US" sz="1100"/>
                        <a:t>31-Sep-20</a:t>
                      </a:r>
                      <a:endParaRPr sz="1100"/>
                    </a:p>
                  </a:txBody>
                  <a:tcPr marT="121900" marB="121900" marR="38100" marL="381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Clr>
                          <a:srgbClr val="000000"/>
                        </a:buClr>
                        <a:buSzPts val="1100"/>
                        <a:buFont typeface="Arial"/>
                        <a:buNone/>
                      </a:pPr>
                      <a:r>
                        <a:rPr lang="en-US" sz="1100"/>
                        <a:t>31-Sep-20</a:t>
                      </a:r>
                      <a:endParaRPr sz="1100"/>
                    </a:p>
                  </a:txBody>
                  <a:tcPr marT="121900" marB="121900" marR="38100" marL="381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marR="0" rtl="0" algn="l">
                        <a:lnSpc>
                          <a:spcPct val="115000"/>
                        </a:lnSpc>
                        <a:spcBef>
                          <a:spcPts val="0"/>
                        </a:spcBef>
                        <a:spcAft>
                          <a:spcPts val="0"/>
                        </a:spcAft>
                        <a:buClr>
                          <a:srgbClr val="000000"/>
                        </a:buClr>
                        <a:buSzPts val="1100"/>
                        <a:buFont typeface="Arial"/>
                        <a:buNone/>
                      </a:pPr>
                      <a:r>
                        <a:rPr lang="en-US" sz="1100"/>
                        <a:t>All in attendance for both meetings.</a:t>
                      </a:r>
                      <a:endParaRPr sz="1100" u="none" cap="none" strike="noStrike"/>
                    </a:p>
                  </a:txBody>
                  <a:tcPr marT="121900" marB="121900" marR="38100" marL="381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r h="528750">
                <a:tc>
                  <a:txBody>
                    <a:bodyPr/>
                    <a:lstStyle/>
                    <a:p>
                      <a:pPr indent="0" lvl="0" marL="0" marR="0" rtl="0" algn="ctr">
                        <a:lnSpc>
                          <a:spcPct val="115000"/>
                        </a:lnSpc>
                        <a:spcBef>
                          <a:spcPts val="0"/>
                        </a:spcBef>
                        <a:spcAft>
                          <a:spcPts val="0"/>
                        </a:spcAft>
                        <a:buClr>
                          <a:srgbClr val="000000"/>
                        </a:buClr>
                        <a:buSzPts val="1100"/>
                        <a:buFont typeface="Arial"/>
                        <a:buNone/>
                      </a:pPr>
                      <a:r>
                        <a:rPr lang="en-US" sz="1100" u="none" cap="none" strike="noStrike"/>
                        <a:t>A-5</a:t>
                      </a:r>
                      <a:endParaRPr sz="1100" u="none" cap="none" strike="noStrike"/>
                    </a:p>
                  </a:txBody>
                  <a:tcPr marT="121900" marB="121900" marR="38100" marL="38100" anchor="ctr">
                    <a:lnL cap="flat" cmpd="sng" w="1905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Clr>
                          <a:srgbClr val="000000"/>
                        </a:buClr>
                        <a:buSzPts val="1100"/>
                        <a:buFont typeface="Arial"/>
                        <a:buNone/>
                      </a:pPr>
                      <a:r>
                        <a:rPr lang="en-US" sz="1100"/>
                        <a:t>Meet on Sep 7th to create Communication Plan</a:t>
                      </a:r>
                      <a:endParaRPr sz="1100" u="none" cap="none" strike="noStrike"/>
                    </a:p>
                  </a:txBody>
                  <a:tcPr marT="121900" marB="121900" marR="38100" marL="381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100"/>
                        <a:buFont typeface="Arial"/>
                        <a:buNone/>
                      </a:pPr>
                      <a:r>
                        <a:rPr lang="en-US" sz="1100"/>
                        <a:t>Klyne Smith</a:t>
                      </a:r>
                      <a:endParaRPr sz="1100" u="none" cap="none" strike="noStrike"/>
                    </a:p>
                  </a:txBody>
                  <a:tcPr marT="121900" marB="121900" marR="38100" marL="381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100"/>
                        <a:buFont typeface="Arial"/>
                        <a:buNone/>
                      </a:pPr>
                      <a:r>
                        <a:rPr lang="en-US" sz="1100"/>
                        <a:t>Team 10</a:t>
                      </a:r>
                      <a:endParaRPr sz="1100" u="none" cap="none" strike="noStrike"/>
                    </a:p>
                  </a:txBody>
                  <a:tcPr marT="121900" marB="121900" marR="38100" marL="381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100"/>
                        <a:buFont typeface="Arial"/>
                        <a:buNone/>
                      </a:pPr>
                      <a:r>
                        <a:rPr lang="en-US" sz="1100"/>
                        <a:t>31-Sep-20</a:t>
                      </a:r>
                      <a:endParaRPr sz="1100"/>
                    </a:p>
                  </a:txBody>
                  <a:tcPr marT="121900" marB="121900" marR="38100" marL="381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marR="0" rtl="0" algn="ctr">
                        <a:lnSpc>
                          <a:spcPct val="115000"/>
                        </a:lnSpc>
                        <a:spcBef>
                          <a:spcPts val="0"/>
                        </a:spcBef>
                        <a:spcAft>
                          <a:spcPts val="0"/>
                        </a:spcAft>
                        <a:buClr>
                          <a:srgbClr val="000000"/>
                        </a:buClr>
                        <a:buSzPts val="1100"/>
                        <a:buFont typeface="Arial"/>
                        <a:buNone/>
                      </a:pPr>
                      <a:r>
                        <a:rPr lang="en-US" sz="1100"/>
                        <a:t>7-Sep-20</a:t>
                      </a:r>
                      <a:endParaRPr sz="1100"/>
                    </a:p>
                  </a:txBody>
                  <a:tcPr marT="121900" marB="121900" marR="38100" marL="381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marR="0" rtl="0" algn="ctr">
                        <a:lnSpc>
                          <a:spcPct val="115000"/>
                        </a:lnSpc>
                        <a:spcBef>
                          <a:spcPts val="0"/>
                        </a:spcBef>
                        <a:spcAft>
                          <a:spcPts val="0"/>
                        </a:spcAft>
                        <a:buClr>
                          <a:srgbClr val="000000"/>
                        </a:buClr>
                        <a:buSzPts val="1100"/>
                        <a:buFont typeface="Arial"/>
                        <a:buNone/>
                      </a:pPr>
                      <a:r>
                        <a:rPr lang="en-US" sz="1100"/>
                        <a:t>7-Sep-20</a:t>
                      </a:r>
                      <a:endParaRPr sz="1100"/>
                    </a:p>
                  </a:txBody>
                  <a:tcPr marT="121900" marB="121900" marR="38100" marL="381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Clr>
                          <a:srgbClr val="000000"/>
                        </a:buClr>
                        <a:buSzPts val="1100"/>
                        <a:buFont typeface="Arial"/>
                        <a:buNone/>
                      </a:pPr>
                      <a:r>
                        <a:rPr lang="en-US" sz="1100"/>
                        <a:t>All in attendance for both meetings.</a:t>
                      </a:r>
                      <a:endParaRPr sz="1100" u="none" cap="none" strike="noStrike"/>
                    </a:p>
                  </a:txBody>
                  <a:tcPr marT="121900" marB="121900" marR="38100" marL="381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r h="1003200">
                <a:tc>
                  <a:txBody>
                    <a:bodyPr/>
                    <a:lstStyle/>
                    <a:p>
                      <a:pPr indent="0" lvl="0" marL="0" marR="0" rtl="0" algn="ctr">
                        <a:lnSpc>
                          <a:spcPct val="115000"/>
                        </a:lnSpc>
                        <a:spcBef>
                          <a:spcPts val="0"/>
                        </a:spcBef>
                        <a:spcAft>
                          <a:spcPts val="0"/>
                        </a:spcAft>
                        <a:buClr>
                          <a:srgbClr val="000000"/>
                        </a:buClr>
                        <a:buSzPts val="1100"/>
                        <a:buFont typeface="Arial"/>
                        <a:buNone/>
                      </a:pPr>
                      <a:r>
                        <a:rPr lang="en-US" sz="1100" u="none" cap="none" strike="noStrike"/>
                        <a:t>A-6</a:t>
                      </a:r>
                      <a:endParaRPr sz="1100" u="none" cap="none" strike="noStrike"/>
                    </a:p>
                  </a:txBody>
                  <a:tcPr marT="121900" marB="121900" marR="38100" marL="38100" anchor="ctr">
                    <a:lnL cap="flat" cmpd="sng" w="1905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marR="0" rtl="0" algn="l">
                        <a:lnSpc>
                          <a:spcPct val="115000"/>
                        </a:lnSpc>
                        <a:spcBef>
                          <a:spcPts val="0"/>
                        </a:spcBef>
                        <a:spcAft>
                          <a:spcPts val="0"/>
                        </a:spcAft>
                        <a:buClr>
                          <a:srgbClr val="000000"/>
                        </a:buClr>
                        <a:buSzPts val="1100"/>
                        <a:buFont typeface="Arial"/>
                        <a:buNone/>
                      </a:pPr>
                      <a:r>
                        <a:rPr lang="en-US" sz="1100"/>
                        <a:t>Create the WBS</a:t>
                      </a:r>
                      <a:endParaRPr sz="1100" u="none" cap="none" strike="noStrike"/>
                    </a:p>
                  </a:txBody>
                  <a:tcPr marT="121900" marB="121900" marR="38100" marL="381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100"/>
                        <a:buFont typeface="Arial"/>
                        <a:buNone/>
                      </a:pPr>
                      <a:r>
                        <a:rPr lang="en-US" sz="1100"/>
                        <a:t>Klyne Smith</a:t>
                      </a:r>
                      <a:endParaRPr sz="1100" u="none" cap="none" strike="noStrike"/>
                    </a:p>
                  </a:txBody>
                  <a:tcPr marT="121900" marB="121900" marR="38100" marL="381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100"/>
                        <a:buFont typeface="Arial"/>
                        <a:buNone/>
                      </a:pPr>
                      <a:r>
                        <a:rPr lang="en-US" sz="1100"/>
                        <a:t>Arib - Frontend</a:t>
                      </a:r>
                      <a:endParaRPr sz="1100"/>
                    </a:p>
                    <a:p>
                      <a:pPr indent="0" lvl="0" marL="0" marR="0" rtl="0" algn="l">
                        <a:lnSpc>
                          <a:spcPct val="115000"/>
                        </a:lnSpc>
                        <a:spcBef>
                          <a:spcPts val="0"/>
                        </a:spcBef>
                        <a:spcAft>
                          <a:spcPts val="0"/>
                        </a:spcAft>
                        <a:buClr>
                          <a:srgbClr val="000000"/>
                        </a:buClr>
                        <a:buSzPts val="1100"/>
                        <a:buFont typeface="Arial"/>
                        <a:buNone/>
                      </a:pPr>
                      <a:r>
                        <a:rPr lang="en-US" sz="1100"/>
                        <a:t>Renee - Backend</a:t>
                      </a:r>
                      <a:endParaRPr sz="1100"/>
                    </a:p>
                    <a:p>
                      <a:pPr indent="0" lvl="0" marL="0" marR="0" rtl="0" algn="l">
                        <a:lnSpc>
                          <a:spcPct val="115000"/>
                        </a:lnSpc>
                        <a:spcBef>
                          <a:spcPts val="0"/>
                        </a:spcBef>
                        <a:spcAft>
                          <a:spcPts val="0"/>
                        </a:spcAft>
                        <a:buClr>
                          <a:srgbClr val="000000"/>
                        </a:buClr>
                        <a:buSzPts val="1100"/>
                        <a:buFont typeface="Arial"/>
                        <a:buNone/>
                      </a:pPr>
                      <a:r>
                        <a:rPr lang="en-US" sz="1100"/>
                        <a:t>Rafael - API</a:t>
                      </a:r>
                      <a:endParaRPr sz="1100"/>
                    </a:p>
                    <a:p>
                      <a:pPr indent="0" lvl="0" marL="0" marR="0" rtl="0" algn="l">
                        <a:lnSpc>
                          <a:spcPct val="115000"/>
                        </a:lnSpc>
                        <a:spcBef>
                          <a:spcPts val="0"/>
                        </a:spcBef>
                        <a:spcAft>
                          <a:spcPts val="0"/>
                        </a:spcAft>
                        <a:buClr>
                          <a:srgbClr val="000000"/>
                        </a:buClr>
                        <a:buSzPts val="1100"/>
                        <a:buFont typeface="Arial"/>
                        <a:buNone/>
                      </a:pPr>
                      <a:r>
                        <a:rPr lang="en-US" sz="1100"/>
                        <a:t>Nikhil - Setup</a:t>
                      </a:r>
                      <a:endParaRPr sz="1100"/>
                    </a:p>
                    <a:p>
                      <a:pPr indent="0" lvl="0" marL="0" marR="0" rtl="0" algn="l">
                        <a:lnSpc>
                          <a:spcPct val="115000"/>
                        </a:lnSpc>
                        <a:spcBef>
                          <a:spcPts val="0"/>
                        </a:spcBef>
                        <a:spcAft>
                          <a:spcPts val="0"/>
                        </a:spcAft>
                        <a:buClr>
                          <a:srgbClr val="000000"/>
                        </a:buClr>
                        <a:buSzPts val="1100"/>
                        <a:buFont typeface="Arial"/>
                        <a:buNone/>
                      </a:pPr>
                      <a:r>
                        <a:rPr lang="en-US" sz="1100"/>
                        <a:t>Madeline - Core Functionality</a:t>
                      </a:r>
                      <a:endParaRPr sz="1100"/>
                    </a:p>
                  </a:txBody>
                  <a:tcPr marT="121900" marB="121900" marR="38100" marL="381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100"/>
                        <a:buFont typeface="Arial"/>
                        <a:buNone/>
                      </a:pPr>
                      <a:r>
                        <a:rPr lang="en-US" sz="1100"/>
                        <a:t>14-Sep-20</a:t>
                      </a:r>
                      <a:endParaRPr sz="1100"/>
                    </a:p>
                  </a:txBody>
                  <a:tcPr marT="121900" marB="121900" marR="38100" marL="381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marR="0" rtl="0" algn="ctr">
                        <a:lnSpc>
                          <a:spcPct val="115000"/>
                        </a:lnSpc>
                        <a:spcBef>
                          <a:spcPts val="0"/>
                        </a:spcBef>
                        <a:spcAft>
                          <a:spcPts val="0"/>
                        </a:spcAft>
                        <a:buClr>
                          <a:srgbClr val="000000"/>
                        </a:buClr>
                        <a:buSzPts val="1100"/>
                        <a:buFont typeface="Arial"/>
                        <a:buNone/>
                      </a:pPr>
                      <a:r>
                        <a:rPr lang="en-US" sz="1100"/>
                        <a:t>14-Sep-20</a:t>
                      </a:r>
                      <a:endParaRPr sz="1100"/>
                    </a:p>
                  </a:txBody>
                  <a:tcPr marT="121900" marB="121900" marR="38100" marL="381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marR="0" rtl="0" algn="ctr">
                        <a:lnSpc>
                          <a:spcPct val="115000"/>
                        </a:lnSpc>
                        <a:spcBef>
                          <a:spcPts val="0"/>
                        </a:spcBef>
                        <a:spcAft>
                          <a:spcPts val="0"/>
                        </a:spcAft>
                        <a:buClr>
                          <a:srgbClr val="000000"/>
                        </a:buClr>
                        <a:buSzPts val="1100"/>
                        <a:buFont typeface="Arial"/>
                        <a:buNone/>
                      </a:pPr>
                      <a:r>
                        <a:rPr lang="en-US" sz="1100"/>
                        <a:t>14-Sep-20</a:t>
                      </a:r>
                      <a:endParaRPr sz="1100"/>
                    </a:p>
                  </a:txBody>
                  <a:tcPr marT="121900" marB="121900" marR="38100" marL="381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marR="0" rtl="0" algn="l">
                        <a:lnSpc>
                          <a:spcPct val="115000"/>
                        </a:lnSpc>
                        <a:spcBef>
                          <a:spcPts val="0"/>
                        </a:spcBef>
                        <a:spcAft>
                          <a:spcPts val="0"/>
                        </a:spcAft>
                        <a:buClr>
                          <a:srgbClr val="000000"/>
                        </a:buClr>
                        <a:buSzPts val="1100"/>
                        <a:buFont typeface="Arial"/>
                        <a:buNone/>
                      </a:pPr>
                      <a:r>
                        <a:rPr lang="en-US" sz="1100"/>
                        <a:t>All in attendance for the meeting</a:t>
                      </a:r>
                      <a:endParaRPr sz="1100" u="none" cap="none" strike="noStrike"/>
                    </a:p>
                  </a:txBody>
                  <a:tcPr marT="121900" marB="121900" marR="38100" marL="381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5" name="Shape 425"/>
        <p:cNvGrpSpPr/>
        <p:nvPr/>
      </p:nvGrpSpPr>
      <p:grpSpPr>
        <a:xfrm>
          <a:off x="0" y="0"/>
          <a:ext cx="0" cy="0"/>
          <a:chOff x="0" y="0"/>
          <a:chExt cx="0" cy="0"/>
        </a:xfrm>
      </p:grpSpPr>
      <p:graphicFrame>
        <p:nvGraphicFramePr>
          <p:cNvPr id="426" name="Google Shape;426;p51"/>
          <p:cNvGraphicFramePr/>
          <p:nvPr/>
        </p:nvGraphicFramePr>
        <p:xfrm>
          <a:off x="105633" y="1187633"/>
          <a:ext cx="3000000" cy="3000000"/>
        </p:xfrm>
        <a:graphic>
          <a:graphicData uri="http://schemas.openxmlformats.org/drawingml/2006/table">
            <a:tbl>
              <a:tblPr>
                <a:noFill/>
                <a:tableStyleId>{F84684D3-2EAD-480E-A2FF-35D8E91EE4DB}</a:tableStyleId>
              </a:tblPr>
              <a:tblGrid>
                <a:gridCol w="608525"/>
                <a:gridCol w="2553225"/>
                <a:gridCol w="1327425"/>
                <a:gridCol w="1558400"/>
                <a:gridCol w="871275"/>
                <a:gridCol w="778625"/>
                <a:gridCol w="802575"/>
                <a:gridCol w="3357725"/>
              </a:tblGrid>
              <a:tr h="342300">
                <a:tc gridSpan="8">
                  <a:txBody>
                    <a:bodyPr/>
                    <a:lstStyle/>
                    <a:p>
                      <a:pPr indent="0" lvl="0" marL="0" marR="0" rtl="0" algn="ctr">
                        <a:lnSpc>
                          <a:spcPct val="115000"/>
                        </a:lnSpc>
                        <a:spcBef>
                          <a:spcPts val="0"/>
                        </a:spcBef>
                        <a:spcAft>
                          <a:spcPts val="0"/>
                        </a:spcAft>
                        <a:buClr>
                          <a:srgbClr val="000000"/>
                        </a:buClr>
                        <a:buSzPts val="1300"/>
                        <a:buFont typeface="Arial"/>
                        <a:buNone/>
                      </a:pPr>
                      <a:r>
                        <a:rPr b="1" lang="en-US" sz="1300" u="none" cap="none" strike="noStrike"/>
                        <a:t>Project Action List</a:t>
                      </a:r>
                      <a:endParaRPr b="1" sz="1300" u="none" cap="none" strike="noStrike"/>
                    </a:p>
                  </a:txBody>
                  <a:tcPr marT="121900" marB="121900" marR="38100" marL="38100" anchor="b">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99CCFF"/>
                    </a:solidFill>
                  </a:tcPr>
                </a:tc>
                <a:tc hMerge="1"/>
                <a:tc hMerge="1"/>
                <a:tc hMerge="1"/>
                <a:tc hMerge="1"/>
                <a:tc hMerge="1"/>
                <a:tc hMerge="1"/>
                <a:tc hMerge="1"/>
              </a:tr>
              <a:tr h="644200">
                <a:tc>
                  <a:txBody>
                    <a:bodyPr/>
                    <a:lstStyle/>
                    <a:p>
                      <a:pPr indent="0" lvl="0" marL="0" marR="0" rtl="0" algn="ctr">
                        <a:lnSpc>
                          <a:spcPct val="115000"/>
                        </a:lnSpc>
                        <a:spcBef>
                          <a:spcPts val="0"/>
                        </a:spcBef>
                        <a:spcAft>
                          <a:spcPts val="0"/>
                        </a:spcAft>
                        <a:buClr>
                          <a:srgbClr val="000000"/>
                        </a:buClr>
                        <a:buSzPts val="1300"/>
                        <a:buFont typeface="Arial"/>
                        <a:buNone/>
                      </a:pPr>
                      <a:r>
                        <a:rPr b="1" lang="en-US" sz="1300" u="none" cap="none" strike="noStrike"/>
                        <a:t>#</a:t>
                      </a:r>
                      <a:endParaRPr b="1" sz="1300" u="none" cap="none" strike="noStrike"/>
                    </a:p>
                  </a:txBody>
                  <a:tcPr marT="121900" marB="121900" marR="38100" marL="38100" anchor="ctr">
                    <a:lnL cap="flat" cmpd="sng" w="1905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9CCFF"/>
                    </a:solidFill>
                  </a:tcPr>
                </a:tc>
                <a:tc>
                  <a:txBody>
                    <a:bodyPr/>
                    <a:lstStyle/>
                    <a:p>
                      <a:pPr indent="0" lvl="0" marL="0" marR="0" rtl="0" algn="ctr">
                        <a:lnSpc>
                          <a:spcPct val="115000"/>
                        </a:lnSpc>
                        <a:spcBef>
                          <a:spcPts val="0"/>
                        </a:spcBef>
                        <a:spcAft>
                          <a:spcPts val="0"/>
                        </a:spcAft>
                        <a:buClr>
                          <a:srgbClr val="000000"/>
                        </a:buClr>
                        <a:buSzPts val="1300"/>
                        <a:buFont typeface="Arial"/>
                        <a:buNone/>
                      </a:pPr>
                      <a:r>
                        <a:rPr b="1" lang="en-US" sz="1300" u="none" cap="none" strike="noStrike"/>
                        <a:t>Description</a:t>
                      </a:r>
                      <a:endParaRPr b="1" sz="1300" u="none" cap="none" strike="noStrike"/>
                    </a:p>
                  </a:txBody>
                  <a:tcPr marT="121900" marB="121900" marR="38100" marL="381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9CCFF"/>
                    </a:solidFill>
                  </a:tcPr>
                </a:tc>
                <a:tc>
                  <a:txBody>
                    <a:bodyPr/>
                    <a:lstStyle/>
                    <a:p>
                      <a:pPr indent="0" lvl="0" marL="0" marR="0" rtl="0" algn="ctr">
                        <a:lnSpc>
                          <a:spcPct val="115000"/>
                        </a:lnSpc>
                        <a:spcBef>
                          <a:spcPts val="0"/>
                        </a:spcBef>
                        <a:spcAft>
                          <a:spcPts val="0"/>
                        </a:spcAft>
                        <a:buClr>
                          <a:srgbClr val="000000"/>
                        </a:buClr>
                        <a:buSzPts val="1300"/>
                        <a:buFont typeface="Arial"/>
                        <a:buNone/>
                      </a:pPr>
                      <a:r>
                        <a:rPr b="1" lang="en-US" sz="1300" u="none" cap="none" strike="noStrike"/>
                        <a:t>Originator</a:t>
                      </a:r>
                      <a:endParaRPr b="1" sz="1300" u="none" cap="none" strike="noStrike"/>
                    </a:p>
                  </a:txBody>
                  <a:tcPr marT="121900" marB="121900" marR="38100" marL="381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9CCFF"/>
                    </a:solidFill>
                  </a:tcPr>
                </a:tc>
                <a:tc>
                  <a:txBody>
                    <a:bodyPr/>
                    <a:lstStyle/>
                    <a:p>
                      <a:pPr indent="0" lvl="0" marL="0" marR="0" rtl="0" algn="ctr">
                        <a:lnSpc>
                          <a:spcPct val="115000"/>
                        </a:lnSpc>
                        <a:spcBef>
                          <a:spcPts val="0"/>
                        </a:spcBef>
                        <a:spcAft>
                          <a:spcPts val="0"/>
                        </a:spcAft>
                        <a:buClr>
                          <a:srgbClr val="000000"/>
                        </a:buClr>
                        <a:buSzPts val="1300"/>
                        <a:buFont typeface="Arial"/>
                        <a:buNone/>
                      </a:pPr>
                      <a:r>
                        <a:rPr b="1" lang="en-US" sz="1300" u="none" cap="none" strike="noStrike"/>
                        <a:t>Owner</a:t>
                      </a:r>
                      <a:endParaRPr b="1" sz="1300" u="none" cap="none" strike="noStrike"/>
                    </a:p>
                  </a:txBody>
                  <a:tcPr marT="121900" marB="121900" marR="38100" marL="381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9CCFF"/>
                    </a:solidFill>
                  </a:tcPr>
                </a:tc>
                <a:tc>
                  <a:txBody>
                    <a:bodyPr/>
                    <a:lstStyle/>
                    <a:p>
                      <a:pPr indent="0" lvl="0" marL="0" marR="0" rtl="0" algn="ctr">
                        <a:lnSpc>
                          <a:spcPct val="115000"/>
                        </a:lnSpc>
                        <a:spcBef>
                          <a:spcPts val="0"/>
                        </a:spcBef>
                        <a:spcAft>
                          <a:spcPts val="0"/>
                        </a:spcAft>
                        <a:buClr>
                          <a:srgbClr val="000000"/>
                        </a:buClr>
                        <a:buSzPts val="1300"/>
                        <a:buFont typeface="Arial"/>
                        <a:buNone/>
                      </a:pPr>
                      <a:r>
                        <a:rPr b="1" lang="en-US" sz="1300" u="none" cap="none" strike="noStrike"/>
                        <a:t>Date Assigned</a:t>
                      </a:r>
                      <a:endParaRPr b="1" sz="1300" u="none" cap="none" strike="noStrike"/>
                    </a:p>
                  </a:txBody>
                  <a:tcPr marT="121900" marB="121900" marR="38100" marL="381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9CCFF"/>
                    </a:solidFill>
                  </a:tcPr>
                </a:tc>
                <a:tc>
                  <a:txBody>
                    <a:bodyPr/>
                    <a:lstStyle/>
                    <a:p>
                      <a:pPr indent="0" lvl="0" marL="0" marR="0" rtl="0" algn="ctr">
                        <a:lnSpc>
                          <a:spcPct val="115000"/>
                        </a:lnSpc>
                        <a:spcBef>
                          <a:spcPts val="0"/>
                        </a:spcBef>
                        <a:spcAft>
                          <a:spcPts val="0"/>
                        </a:spcAft>
                        <a:buClr>
                          <a:srgbClr val="000000"/>
                        </a:buClr>
                        <a:buSzPts val="1300"/>
                        <a:buFont typeface="Arial"/>
                        <a:buNone/>
                      </a:pPr>
                      <a:r>
                        <a:rPr b="1" lang="en-US" sz="1300" u="none" cap="none" strike="noStrike"/>
                        <a:t>Date Needed</a:t>
                      </a:r>
                      <a:endParaRPr b="1" sz="1300" u="none" cap="none" strike="noStrike"/>
                    </a:p>
                  </a:txBody>
                  <a:tcPr marT="121900" marB="121900" marR="38100" marL="381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9CCFF"/>
                    </a:solidFill>
                  </a:tcPr>
                </a:tc>
                <a:tc>
                  <a:txBody>
                    <a:bodyPr/>
                    <a:lstStyle/>
                    <a:p>
                      <a:pPr indent="0" lvl="0" marL="0" marR="0" rtl="0" algn="ctr">
                        <a:lnSpc>
                          <a:spcPct val="115000"/>
                        </a:lnSpc>
                        <a:spcBef>
                          <a:spcPts val="0"/>
                        </a:spcBef>
                        <a:spcAft>
                          <a:spcPts val="0"/>
                        </a:spcAft>
                        <a:buClr>
                          <a:srgbClr val="000000"/>
                        </a:buClr>
                        <a:buSzPts val="1300"/>
                        <a:buFont typeface="Arial"/>
                        <a:buNone/>
                      </a:pPr>
                      <a:r>
                        <a:rPr b="1" lang="en-US" sz="1300" u="none" cap="none" strike="noStrike"/>
                        <a:t>Date Closed</a:t>
                      </a:r>
                      <a:endParaRPr b="1" sz="1300" u="none" cap="none" strike="noStrike"/>
                    </a:p>
                  </a:txBody>
                  <a:tcPr marT="121900" marB="121900" marR="38100" marL="381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9CCFF"/>
                    </a:solidFill>
                  </a:tcPr>
                </a:tc>
                <a:tc>
                  <a:txBody>
                    <a:bodyPr/>
                    <a:lstStyle/>
                    <a:p>
                      <a:pPr indent="0" lvl="0" marL="0" marR="0" rtl="0" algn="ctr">
                        <a:lnSpc>
                          <a:spcPct val="115000"/>
                        </a:lnSpc>
                        <a:spcBef>
                          <a:spcPts val="0"/>
                        </a:spcBef>
                        <a:spcAft>
                          <a:spcPts val="0"/>
                        </a:spcAft>
                        <a:buClr>
                          <a:srgbClr val="000000"/>
                        </a:buClr>
                        <a:buSzPts val="1300"/>
                        <a:buFont typeface="Arial"/>
                        <a:buNone/>
                      </a:pPr>
                      <a:r>
                        <a:rPr b="1" lang="en-US" sz="1300" u="none" cap="none" strike="noStrike"/>
                        <a:t>Comments</a:t>
                      </a:r>
                      <a:endParaRPr b="1" sz="1300" u="none" cap="none" strike="noStrike"/>
                    </a:p>
                  </a:txBody>
                  <a:tcPr marT="121900" marB="121900" marR="38100" marL="381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9CCFF"/>
                    </a:solidFill>
                  </a:tcPr>
                </a:tc>
              </a:tr>
              <a:tr h="676500">
                <a:tc>
                  <a:txBody>
                    <a:bodyPr/>
                    <a:lstStyle/>
                    <a:p>
                      <a:pPr indent="0" lvl="0" marL="0" marR="0" rtl="0" algn="ctr">
                        <a:lnSpc>
                          <a:spcPct val="100000"/>
                        </a:lnSpc>
                        <a:spcBef>
                          <a:spcPts val="0"/>
                        </a:spcBef>
                        <a:spcAft>
                          <a:spcPts val="0"/>
                        </a:spcAft>
                        <a:buClr>
                          <a:srgbClr val="000000"/>
                        </a:buClr>
                        <a:buSzPts val="1100"/>
                        <a:buFont typeface="Arial"/>
                        <a:buNone/>
                      </a:pPr>
                      <a:r>
                        <a:rPr lang="en-US" sz="1100"/>
                        <a:t>A-7</a:t>
                      </a:r>
                      <a:endParaRPr sz="1100"/>
                    </a:p>
                  </a:txBody>
                  <a:tcPr marT="121900" marB="121900" marR="38100" marL="38100" anchor="ctr">
                    <a:lnL cap="flat" cmpd="sng" w="1905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rgbClr val="000000"/>
                        </a:buClr>
                        <a:buSzPts val="1100"/>
                        <a:buFont typeface="Arial"/>
                        <a:buNone/>
                      </a:pPr>
                      <a:r>
                        <a:rPr lang="en-US" sz="1100"/>
                        <a:t>Finish Governance Plan</a:t>
                      </a:r>
                      <a:endParaRPr sz="1100"/>
                    </a:p>
                  </a:txBody>
                  <a:tcPr marT="121900" marB="121900" marR="38100" marL="381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rgbClr val="000000"/>
                        </a:buClr>
                        <a:buSzPts val="1100"/>
                        <a:buFont typeface="Arial"/>
                        <a:buNone/>
                      </a:pPr>
                      <a:r>
                        <a:rPr lang="en-US" sz="1100"/>
                        <a:t>All</a:t>
                      </a:r>
                      <a:endParaRPr sz="1100"/>
                    </a:p>
                  </a:txBody>
                  <a:tcPr marT="121900" marB="121900" marR="38100" marL="381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Clr>
                          <a:srgbClr val="000000"/>
                        </a:buClr>
                        <a:buSzPts val="1100"/>
                        <a:buFont typeface="Arial"/>
                        <a:buNone/>
                      </a:pPr>
                      <a:r>
                        <a:rPr lang="en-US" sz="1100"/>
                        <a:t>All</a:t>
                      </a:r>
                      <a:endParaRPr sz="1100"/>
                    </a:p>
                  </a:txBody>
                  <a:tcPr marT="121900" marB="121900" marR="38100" marL="381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marR="0" rtl="0" algn="ctr">
                        <a:lnSpc>
                          <a:spcPct val="115000"/>
                        </a:lnSpc>
                        <a:spcBef>
                          <a:spcPts val="0"/>
                        </a:spcBef>
                        <a:spcAft>
                          <a:spcPts val="0"/>
                        </a:spcAft>
                        <a:buClr>
                          <a:srgbClr val="000000"/>
                        </a:buClr>
                        <a:buSzPts val="1100"/>
                        <a:buFont typeface="Arial"/>
                        <a:buNone/>
                      </a:pPr>
                      <a:r>
                        <a:rPr lang="en-US" sz="1100"/>
                        <a:t>14-Sep-20</a:t>
                      </a:r>
                      <a:endParaRPr sz="1100"/>
                    </a:p>
                  </a:txBody>
                  <a:tcPr marT="121900" marB="121900" marR="38100" marL="381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marR="0" rtl="0" algn="ctr">
                        <a:lnSpc>
                          <a:spcPct val="115000"/>
                        </a:lnSpc>
                        <a:spcBef>
                          <a:spcPts val="0"/>
                        </a:spcBef>
                        <a:spcAft>
                          <a:spcPts val="0"/>
                        </a:spcAft>
                        <a:buClr>
                          <a:srgbClr val="000000"/>
                        </a:buClr>
                        <a:buSzPts val="1100"/>
                        <a:buFont typeface="Arial"/>
                        <a:buNone/>
                      </a:pPr>
                      <a:r>
                        <a:rPr lang="en-US" sz="1100"/>
                        <a:t>14-Sep-20</a:t>
                      </a:r>
                      <a:endParaRPr sz="1100"/>
                    </a:p>
                  </a:txBody>
                  <a:tcPr marT="121900" marB="121900" marR="38100" marL="381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marR="0" rtl="0" algn="ctr">
                        <a:lnSpc>
                          <a:spcPct val="115000"/>
                        </a:lnSpc>
                        <a:spcBef>
                          <a:spcPts val="0"/>
                        </a:spcBef>
                        <a:spcAft>
                          <a:spcPts val="0"/>
                        </a:spcAft>
                        <a:buClr>
                          <a:srgbClr val="000000"/>
                        </a:buClr>
                        <a:buSzPts val="1100"/>
                        <a:buFont typeface="Arial"/>
                        <a:buNone/>
                      </a:pPr>
                      <a:r>
                        <a:rPr lang="en-US" sz="1100"/>
                        <a:t>14-Sep-20</a:t>
                      </a:r>
                      <a:endParaRPr sz="1100"/>
                    </a:p>
                  </a:txBody>
                  <a:tcPr marT="121900" marB="121900" marR="38100" marL="381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rgbClr val="000000"/>
                        </a:buClr>
                        <a:buSzPts val="1100"/>
                        <a:buFont typeface="Arial"/>
                        <a:buNone/>
                      </a:pPr>
                      <a:r>
                        <a:rPr lang="en-US" sz="1100"/>
                        <a:t>Everyone worked together and finished the plan during the meet</a:t>
                      </a:r>
                      <a:endParaRPr sz="1100"/>
                    </a:p>
                  </a:txBody>
                  <a:tcPr marT="121900" marB="121900" marR="38100" marL="381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r h="505800">
                <a:tc>
                  <a:txBody>
                    <a:bodyPr/>
                    <a:lstStyle/>
                    <a:p>
                      <a:pPr indent="0" lvl="0" marL="0" marR="0" rtl="0" algn="ctr">
                        <a:lnSpc>
                          <a:spcPct val="100000"/>
                        </a:lnSpc>
                        <a:spcBef>
                          <a:spcPts val="0"/>
                        </a:spcBef>
                        <a:spcAft>
                          <a:spcPts val="0"/>
                        </a:spcAft>
                        <a:buClr>
                          <a:srgbClr val="000000"/>
                        </a:buClr>
                        <a:buSzPts val="1100"/>
                        <a:buFont typeface="Arial"/>
                        <a:buNone/>
                      </a:pPr>
                      <a:r>
                        <a:rPr lang="en-US" sz="1100"/>
                        <a:t>A-8</a:t>
                      </a:r>
                      <a:endParaRPr sz="1100"/>
                    </a:p>
                  </a:txBody>
                  <a:tcPr marT="121900" marB="121900" marR="38100" marL="38100" anchor="ctr">
                    <a:lnL cap="flat" cmpd="sng" w="1905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rgbClr val="000000"/>
                        </a:buClr>
                        <a:buSzPts val="1100"/>
                        <a:buFont typeface="Arial"/>
                        <a:buNone/>
                      </a:pPr>
                      <a:r>
                        <a:rPr lang="en-US" sz="1100"/>
                        <a:t>Meet and finish Project Management Plan</a:t>
                      </a:r>
                      <a:endParaRPr sz="1100"/>
                    </a:p>
                  </a:txBody>
                  <a:tcPr marT="121900" marB="121900" marR="38100" marL="381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rgbClr val="000000"/>
                        </a:buClr>
                        <a:buSzPts val="1100"/>
                        <a:buFont typeface="Arial"/>
                        <a:buNone/>
                      </a:pPr>
                      <a:r>
                        <a:rPr lang="en-US" sz="1100"/>
                        <a:t>All</a:t>
                      </a:r>
                      <a:endParaRPr sz="1100"/>
                    </a:p>
                  </a:txBody>
                  <a:tcPr marT="121900" marB="121900" marR="38100" marL="381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Clr>
                          <a:srgbClr val="000000"/>
                        </a:buClr>
                        <a:buSzPts val="1100"/>
                        <a:buFont typeface="Arial"/>
                        <a:buNone/>
                      </a:pPr>
                      <a:r>
                        <a:rPr lang="en-US" sz="1100"/>
                        <a:t>Arib - Project overview, project scope overview, project milestones</a:t>
                      </a:r>
                      <a:endParaRPr sz="1100"/>
                    </a:p>
                    <a:p>
                      <a:pPr indent="0" lvl="0" marL="0" rtl="0" algn="l">
                        <a:lnSpc>
                          <a:spcPct val="115000"/>
                        </a:lnSpc>
                        <a:spcBef>
                          <a:spcPts val="0"/>
                        </a:spcBef>
                        <a:spcAft>
                          <a:spcPts val="0"/>
                        </a:spcAft>
                        <a:buClr>
                          <a:srgbClr val="000000"/>
                        </a:buClr>
                        <a:buSzPts val="1100"/>
                        <a:buFont typeface="Arial"/>
                        <a:buNone/>
                      </a:pPr>
                      <a:r>
                        <a:rPr lang="en-US" sz="1100"/>
                        <a:t>Renee - Assumption / Risk, Power / dynamism matrix</a:t>
                      </a:r>
                      <a:endParaRPr sz="1100"/>
                    </a:p>
                    <a:p>
                      <a:pPr indent="0" lvl="0" marL="0" rtl="0" algn="l">
                        <a:lnSpc>
                          <a:spcPct val="115000"/>
                        </a:lnSpc>
                        <a:spcBef>
                          <a:spcPts val="0"/>
                        </a:spcBef>
                        <a:spcAft>
                          <a:spcPts val="0"/>
                        </a:spcAft>
                        <a:buClr>
                          <a:srgbClr val="000000"/>
                        </a:buClr>
                        <a:buSzPts val="1100"/>
                        <a:buFont typeface="Arial"/>
                        <a:buNone/>
                      </a:pPr>
                      <a:r>
                        <a:rPr lang="en-US" sz="1100"/>
                        <a:t>Rafael - StakeHolder (Updated Stakeholder list)/ Project Budget/ General Overview/Project Overview</a:t>
                      </a:r>
                      <a:endParaRPr sz="1100"/>
                    </a:p>
                    <a:p>
                      <a:pPr indent="0" lvl="0" marL="0" rtl="0" algn="l">
                        <a:lnSpc>
                          <a:spcPct val="115000"/>
                        </a:lnSpc>
                        <a:spcBef>
                          <a:spcPts val="0"/>
                        </a:spcBef>
                        <a:spcAft>
                          <a:spcPts val="0"/>
                        </a:spcAft>
                        <a:buClr>
                          <a:srgbClr val="000000"/>
                        </a:buClr>
                        <a:buSzPts val="1100"/>
                        <a:buFont typeface="Arial"/>
                        <a:buNone/>
                      </a:pPr>
                      <a:r>
                        <a:rPr lang="en-US" sz="1100"/>
                        <a:t>Nikhil - Project Definition, Budget</a:t>
                      </a:r>
                      <a:endParaRPr sz="1100"/>
                    </a:p>
                    <a:p>
                      <a:pPr indent="0" lvl="0" marL="0" rtl="0" algn="l">
                        <a:lnSpc>
                          <a:spcPct val="115000"/>
                        </a:lnSpc>
                        <a:spcBef>
                          <a:spcPts val="0"/>
                        </a:spcBef>
                        <a:spcAft>
                          <a:spcPts val="0"/>
                        </a:spcAft>
                        <a:buClr>
                          <a:srgbClr val="000000"/>
                        </a:buClr>
                        <a:buSzPts val="1100"/>
                        <a:buFont typeface="Arial"/>
                        <a:buNone/>
                      </a:pPr>
                      <a:r>
                        <a:rPr lang="en-US" sz="1100"/>
                        <a:t>Madeline - Stakeholder Engagement Plan, Project Scope</a:t>
                      </a:r>
                      <a:endParaRPr sz="1100"/>
                    </a:p>
                  </a:txBody>
                  <a:tcPr marT="121900" marB="121900" marR="38100" marL="381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marR="0" rtl="0" algn="ctr">
                        <a:lnSpc>
                          <a:spcPct val="115000"/>
                        </a:lnSpc>
                        <a:spcBef>
                          <a:spcPts val="0"/>
                        </a:spcBef>
                        <a:spcAft>
                          <a:spcPts val="0"/>
                        </a:spcAft>
                        <a:buClr>
                          <a:srgbClr val="000000"/>
                        </a:buClr>
                        <a:buSzPts val="1100"/>
                        <a:buFont typeface="Arial"/>
                        <a:buNone/>
                      </a:pPr>
                      <a:r>
                        <a:rPr lang="en-US" sz="1100"/>
                        <a:t>14-Sep-20</a:t>
                      </a:r>
                      <a:endParaRPr sz="1100"/>
                    </a:p>
                  </a:txBody>
                  <a:tcPr marT="121900" marB="121900" marR="38100" marL="381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marR="0" rtl="0" algn="ctr">
                        <a:lnSpc>
                          <a:spcPct val="115000"/>
                        </a:lnSpc>
                        <a:spcBef>
                          <a:spcPts val="0"/>
                        </a:spcBef>
                        <a:spcAft>
                          <a:spcPts val="0"/>
                        </a:spcAft>
                        <a:buClr>
                          <a:srgbClr val="000000"/>
                        </a:buClr>
                        <a:buSzPts val="1100"/>
                        <a:buFont typeface="Arial"/>
                        <a:buNone/>
                      </a:pPr>
                      <a:r>
                        <a:rPr lang="en-US" sz="1100"/>
                        <a:t>21-Sep-20</a:t>
                      </a:r>
                      <a:endParaRPr sz="1100"/>
                    </a:p>
                  </a:txBody>
                  <a:tcPr marT="121900" marB="121900" marR="38100" marL="381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marR="0" rtl="0" algn="ctr">
                        <a:lnSpc>
                          <a:spcPct val="115000"/>
                        </a:lnSpc>
                        <a:spcBef>
                          <a:spcPts val="0"/>
                        </a:spcBef>
                        <a:spcAft>
                          <a:spcPts val="0"/>
                        </a:spcAft>
                        <a:buClr>
                          <a:srgbClr val="000000"/>
                        </a:buClr>
                        <a:buSzPts val="1100"/>
                        <a:buFont typeface="Arial"/>
                        <a:buNone/>
                      </a:pPr>
                      <a:r>
                        <a:rPr lang="en-US" sz="1100"/>
                        <a:t>21-Sep-20</a:t>
                      </a:r>
                      <a:endParaRPr sz="1100"/>
                    </a:p>
                  </a:txBody>
                  <a:tcPr marT="121900" marB="121900" marR="38100" marL="381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rgbClr val="000000"/>
                        </a:buClr>
                        <a:buSzPts val="1100"/>
                        <a:buFont typeface="Arial"/>
                        <a:buNone/>
                      </a:pPr>
                      <a:r>
                        <a:rPr lang="en-US" sz="1100"/>
                        <a:t>Everyone worked on their designated task during the weekly meet-up. </a:t>
                      </a:r>
                      <a:r>
                        <a:rPr lang="en-US" sz="1100" u="sng"/>
                        <a:t>Most of the tasks were done together, as a team.</a:t>
                      </a:r>
                      <a:endParaRPr sz="1100" u="sng"/>
                    </a:p>
                  </a:txBody>
                  <a:tcPr marT="121900" marB="121900" marR="38100" marL="381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bl>
          </a:graphicData>
        </a:graphic>
      </p:graphicFrame>
      <p:sp>
        <p:nvSpPr>
          <p:cNvPr id="427" name="Google Shape;427;p51"/>
          <p:cNvSpPr txBox="1"/>
          <p:nvPr>
            <p:ph type="title"/>
          </p:nvPr>
        </p:nvSpPr>
        <p:spPr>
          <a:xfrm>
            <a:off x="415600" y="237000"/>
            <a:ext cx="11360700" cy="834900"/>
          </a:xfrm>
          <a:prstGeom prst="rect">
            <a:avLst/>
          </a:prstGeom>
          <a:noFill/>
          <a:ln>
            <a:noFill/>
          </a:ln>
        </p:spPr>
        <p:txBody>
          <a:bodyPr anchorCtr="0" anchor="t" bIns="121900" lIns="121900" spcFirstLastPara="1" rIns="121900" wrap="square" tIns="121900">
            <a:noAutofit/>
          </a:bodyPr>
          <a:lstStyle/>
          <a:p>
            <a:pPr indent="0" lvl="0" marL="0" rtl="0" algn="l">
              <a:lnSpc>
                <a:spcPct val="100000"/>
              </a:lnSpc>
              <a:spcBef>
                <a:spcPts val="0"/>
              </a:spcBef>
              <a:spcAft>
                <a:spcPts val="0"/>
              </a:spcAft>
              <a:buSzPts val="4300"/>
              <a:buNone/>
            </a:pPr>
            <a:r>
              <a:rPr lang="en-US" sz="3200"/>
              <a:t>Action Registry</a:t>
            </a:r>
            <a:endParaRPr sz="32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1" name="Shape 431"/>
        <p:cNvGrpSpPr/>
        <p:nvPr/>
      </p:nvGrpSpPr>
      <p:grpSpPr>
        <a:xfrm>
          <a:off x="0" y="0"/>
          <a:ext cx="0" cy="0"/>
          <a:chOff x="0" y="0"/>
          <a:chExt cx="0" cy="0"/>
        </a:xfrm>
      </p:grpSpPr>
      <p:graphicFrame>
        <p:nvGraphicFramePr>
          <p:cNvPr id="432" name="Google Shape;432;p52"/>
          <p:cNvGraphicFramePr/>
          <p:nvPr/>
        </p:nvGraphicFramePr>
        <p:xfrm>
          <a:off x="70296" y="1167158"/>
          <a:ext cx="3000000" cy="3000000"/>
        </p:xfrm>
        <a:graphic>
          <a:graphicData uri="http://schemas.openxmlformats.org/drawingml/2006/table">
            <a:tbl>
              <a:tblPr>
                <a:noFill/>
                <a:tableStyleId>{F84684D3-2EAD-480E-A2FF-35D8E91EE4DB}</a:tableStyleId>
              </a:tblPr>
              <a:tblGrid>
                <a:gridCol w="608525"/>
                <a:gridCol w="2553225"/>
                <a:gridCol w="1327425"/>
                <a:gridCol w="1558400"/>
                <a:gridCol w="871275"/>
                <a:gridCol w="778625"/>
                <a:gridCol w="802575"/>
                <a:gridCol w="3357725"/>
              </a:tblGrid>
              <a:tr h="342300">
                <a:tc gridSpan="8">
                  <a:txBody>
                    <a:bodyPr/>
                    <a:lstStyle/>
                    <a:p>
                      <a:pPr indent="0" lvl="0" marL="0" marR="0" rtl="0" algn="ctr">
                        <a:lnSpc>
                          <a:spcPct val="115000"/>
                        </a:lnSpc>
                        <a:spcBef>
                          <a:spcPts val="0"/>
                        </a:spcBef>
                        <a:spcAft>
                          <a:spcPts val="0"/>
                        </a:spcAft>
                        <a:buClr>
                          <a:srgbClr val="000000"/>
                        </a:buClr>
                        <a:buSzPts val="1300"/>
                        <a:buFont typeface="Arial"/>
                        <a:buNone/>
                      </a:pPr>
                      <a:r>
                        <a:rPr b="1" lang="en-US" sz="1300" u="none" cap="none" strike="noStrike"/>
                        <a:t>Project Action List</a:t>
                      </a:r>
                      <a:endParaRPr b="1" sz="1300" u="none" cap="none" strike="noStrike"/>
                    </a:p>
                  </a:txBody>
                  <a:tcPr marT="121900" marB="121900" marR="38100" marL="38100" anchor="b">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99CCFF"/>
                    </a:solidFill>
                  </a:tcPr>
                </a:tc>
                <a:tc hMerge="1"/>
                <a:tc hMerge="1"/>
                <a:tc hMerge="1"/>
                <a:tc hMerge="1"/>
                <a:tc hMerge="1"/>
                <a:tc hMerge="1"/>
                <a:tc hMerge="1"/>
              </a:tr>
              <a:tr h="644200">
                <a:tc>
                  <a:txBody>
                    <a:bodyPr/>
                    <a:lstStyle/>
                    <a:p>
                      <a:pPr indent="0" lvl="0" marL="0" marR="0" rtl="0" algn="ctr">
                        <a:lnSpc>
                          <a:spcPct val="115000"/>
                        </a:lnSpc>
                        <a:spcBef>
                          <a:spcPts val="0"/>
                        </a:spcBef>
                        <a:spcAft>
                          <a:spcPts val="0"/>
                        </a:spcAft>
                        <a:buClr>
                          <a:srgbClr val="000000"/>
                        </a:buClr>
                        <a:buSzPts val="1300"/>
                        <a:buFont typeface="Arial"/>
                        <a:buNone/>
                      </a:pPr>
                      <a:r>
                        <a:rPr b="1" lang="en-US" sz="1300" u="none" cap="none" strike="noStrike"/>
                        <a:t>#</a:t>
                      </a:r>
                      <a:endParaRPr b="1" sz="1300" u="none" cap="none" strike="noStrike"/>
                    </a:p>
                  </a:txBody>
                  <a:tcPr marT="121900" marB="121900" marR="38100" marL="38100" anchor="ctr">
                    <a:lnL cap="flat" cmpd="sng" w="1905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9CCFF"/>
                    </a:solidFill>
                  </a:tcPr>
                </a:tc>
                <a:tc>
                  <a:txBody>
                    <a:bodyPr/>
                    <a:lstStyle/>
                    <a:p>
                      <a:pPr indent="0" lvl="0" marL="0" marR="0" rtl="0" algn="ctr">
                        <a:lnSpc>
                          <a:spcPct val="115000"/>
                        </a:lnSpc>
                        <a:spcBef>
                          <a:spcPts val="0"/>
                        </a:spcBef>
                        <a:spcAft>
                          <a:spcPts val="0"/>
                        </a:spcAft>
                        <a:buClr>
                          <a:srgbClr val="000000"/>
                        </a:buClr>
                        <a:buSzPts val="1300"/>
                        <a:buFont typeface="Arial"/>
                        <a:buNone/>
                      </a:pPr>
                      <a:r>
                        <a:rPr b="1" lang="en-US" sz="1300" u="none" cap="none" strike="noStrike"/>
                        <a:t>Description</a:t>
                      </a:r>
                      <a:endParaRPr b="1" sz="1300" u="none" cap="none" strike="noStrike"/>
                    </a:p>
                  </a:txBody>
                  <a:tcPr marT="121900" marB="121900" marR="38100" marL="381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9CCFF"/>
                    </a:solidFill>
                  </a:tcPr>
                </a:tc>
                <a:tc>
                  <a:txBody>
                    <a:bodyPr/>
                    <a:lstStyle/>
                    <a:p>
                      <a:pPr indent="0" lvl="0" marL="0" marR="0" rtl="0" algn="ctr">
                        <a:lnSpc>
                          <a:spcPct val="115000"/>
                        </a:lnSpc>
                        <a:spcBef>
                          <a:spcPts val="0"/>
                        </a:spcBef>
                        <a:spcAft>
                          <a:spcPts val="0"/>
                        </a:spcAft>
                        <a:buClr>
                          <a:srgbClr val="000000"/>
                        </a:buClr>
                        <a:buSzPts val="1300"/>
                        <a:buFont typeface="Arial"/>
                        <a:buNone/>
                      </a:pPr>
                      <a:r>
                        <a:rPr b="1" lang="en-US" sz="1300" u="none" cap="none" strike="noStrike"/>
                        <a:t>Originator</a:t>
                      </a:r>
                      <a:endParaRPr b="1" sz="1300" u="none" cap="none" strike="noStrike"/>
                    </a:p>
                  </a:txBody>
                  <a:tcPr marT="121900" marB="121900" marR="38100" marL="381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9CCFF"/>
                    </a:solidFill>
                  </a:tcPr>
                </a:tc>
                <a:tc>
                  <a:txBody>
                    <a:bodyPr/>
                    <a:lstStyle/>
                    <a:p>
                      <a:pPr indent="0" lvl="0" marL="0" marR="0" rtl="0" algn="ctr">
                        <a:lnSpc>
                          <a:spcPct val="115000"/>
                        </a:lnSpc>
                        <a:spcBef>
                          <a:spcPts val="0"/>
                        </a:spcBef>
                        <a:spcAft>
                          <a:spcPts val="0"/>
                        </a:spcAft>
                        <a:buClr>
                          <a:srgbClr val="000000"/>
                        </a:buClr>
                        <a:buSzPts val="1300"/>
                        <a:buFont typeface="Arial"/>
                        <a:buNone/>
                      </a:pPr>
                      <a:r>
                        <a:rPr b="1" lang="en-US" sz="1300" u="none" cap="none" strike="noStrike"/>
                        <a:t>Owner</a:t>
                      </a:r>
                      <a:endParaRPr b="1" sz="1300" u="none" cap="none" strike="noStrike"/>
                    </a:p>
                  </a:txBody>
                  <a:tcPr marT="121900" marB="121900" marR="38100" marL="381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9CCFF"/>
                    </a:solidFill>
                  </a:tcPr>
                </a:tc>
                <a:tc>
                  <a:txBody>
                    <a:bodyPr/>
                    <a:lstStyle/>
                    <a:p>
                      <a:pPr indent="0" lvl="0" marL="0" marR="0" rtl="0" algn="ctr">
                        <a:lnSpc>
                          <a:spcPct val="115000"/>
                        </a:lnSpc>
                        <a:spcBef>
                          <a:spcPts val="0"/>
                        </a:spcBef>
                        <a:spcAft>
                          <a:spcPts val="0"/>
                        </a:spcAft>
                        <a:buClr>
                          <a:srgbClr val="000000"/>
                        </a:buClr>
                        <a:buSzPts val="1300"/>
                        <a:buFont typeface="Arial"/>
                        <a:buNone/>
                      </a:pPr>
                      <a:r>
                        <a:rPr b="1" lang="en-US" sz="1300" u="none" cap="none" strike="noStrike"/>
                        <a:t>Date Assigned</a:t>
                      </a:r>
                      <a:endParaRPr b="1" sz="1300" u="none" cap="none" strike="noStrike"/>
                    </a:p>
                  </a:txBody>
                  <a:tcPr marT="121900" marB="121900" marR="38100" marL="381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9CCFF"/>
                    </a:solidFill>
                  </a:tcPr>
                </a:tc>
                <a:tc>
                  <a:txBody>
                    <a:bodyPr/>
                    <a:lstStyle/>
                    <a:p>
                      <a:pPr indent="0" lvl="0" marL="0" marR="0" rtl="0" algn="ctr">
                        <a:lnSpc>
                          <a:spcPct val="115000"/>
                        </a:lnSpc>
                        <a:spcBef>
                          <a:spcPts val="0"/>
                        </a:spcBef>
                        <a:spcAft>
                          <a:spcPts val="0"/>
                        </a:spcAft>
                        <a:buClr>
                          <a:srgbClr val="000000"/>
                        </a:buClr>
                        <a:buSzPts val="1300"/>
                        <a:buFont typeface="Arial"/>
                        <a:buNone/>
                      </a:pPr>
                      <a:r>
                        <a:rPr b="1" lang="en-US" sz="1300" u="none" cap="none" strike="noStrike"/>
                        <a:t>Date Needed</a:t>
                      </a:r>
                      <a:endParaRPr b="1" sz="1300" u="none" cap="none" strike="noStrike"/>
                    </a:p>
                  </a:txBody>
                  <a:tcPr marT="121900" marB="121900" marR="38100" marL="381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9CCFF"/>
                    </a:solidFill>
                  </a:tcPr>
                </a:tc>
                <a:tc>
                  <a:txBody>
                    <a:bodyPr/>
                    <a:lstStyle/>
                    <a:p>
                      <a:pPr indent="0" lvl="0" marL="0" marR="0" rtl="0" algn="ctr">
                        <a:lnSpc>
                          <a:spcPct val="115000"/>
                        </a:lnSpc>
                        <a:spcBef>
                          <a:spcPts val="0"/>
                        </a:spcBef>
                        <a:spcAft>
                          <a:spcPts val="0"/>
                        </a:spcAft>
                        <a:buClr>
                          <a:srgbClr val="000000"/>
                        </a:buClr>
                        <a:buSzPts val="1300"/>
                        <a:buFont typeface="Arial"/>
                        <a:buNone/>
                      </a:pPr>
                      <a:r>
                        <a:rPr b="1" lang="en-US" sz="1300" u="none" cap="none" strike="noStrike"/>
                        <a:t>Date Closed</a:t>
                      </a:r>
                      <a:endParaRPr b="1" sz="1300" u="none" cap="none" strike="noStrike"/>
                    </a:p>
                  </a:txBody>
                  <a:tcPr marT="121900" marB="121900" marR="38100" marL="381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9CCFF"/>
                    </a:solidFill>
                  </a:tcPr>
                </a:tc>
                <a:tc>
                  <a:txBody>
                    <a:bodyPr/>
                    <a:lstStyle/>
                    <a:p>
                      <a:pPr indent="0" lvl="0" marL="0" marR="0" rtl="0" algn="ctr">
                        <a:lnSpc>
                          <a:spcPct val="115000"/>
                        </a:lnSpc>
                        <a:spcBef>
                          <a:spcPts val="0"/>
                        </a:spcBef>
                        <a:spcAft>
                          <a:spcPts val="0"/>
                        </a:spcAft>
                        <a:buClr>
                          <a:srgbClr val="000000"/>
                        </a:buClr>
                        <a:buSzPts val="1300"/>
                        <a:buFont typeface="Arial"/>
                        <a:buNone/>
                      </a:pPr>
                      <a:r>
                        <a:rPr b="1" lang="en-US" sz="1300" u="none" cap="none" strike="noStrike"/>
                        <a:t>Comments</a:t>
                      </a:r>
                      <a:endParaRPr b="1" sz="1300" u="none" cap="none" strike="noStrike"/>
                    </a:p>
                  </a:txBody>
                  <a:tcPr marT="121900" marB="121900" marR="38100" marL="381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9CCFF"/>
                    </a:solidFill>
                  </a:tcPr>
                </a:tc>
              </a:tr>
              <a:tr h="676500">
                <a:tc>
                  <a:txBody>
                    <a:bodyPr/>
                    <a:lstStyle/>
                    <a:p>
                      <a:pPr indent="0" lvl="0" marL="0" marR="0" rtl="0" algn="ctr">
                        <a:lnSpc>
                          <a:spcPct val="100000"/>
                        </a:lnSpc>
                        <a:spcBef>
                          <a:spcPts val="0"/>
                        </a:spcBef>
                        <a:spcAft>
                          <a:spcPts val="0"/>
                        </a:spcAft>
                        <a:buClr>
                          <a:srgbClr val="000000"/>
                        </a:buClr>
                        <a:buSzPts val="1100"/>
                        <a:buFont typeface="Arial"/>
                        <a:buNone/>
                      </a:pPr>
                      <a:r>
                        <a:rPr lang="en-US" sz="1100"/>
                        <a:t>A-9</a:t>
                      </a:r>
                      <a:endParaRPr sz="1100"/>
                    </a:p>
                  </a:txBody>
                  <a:tcPr marT="121900" marB="121900" marR="38100" marL="38100" anchor="ctr">
                    <a:lnL cap="flat" cmpd="sng" w="1905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rgbClr val="000000"/>
                        </a:buClr>
                        <a:buSzPts val="1100"/>
                        <a:buFont typeface="Arial"/>
                        <a:buNone/>
                      </a:pPr>
                      <a:r>
                        <a:rPr lang="en-US" sz="1100"/>
                        <a:t>Weekly meeting. </a:t>
                      </a:r>
                      <a:r>
                        <a:rPr lang="en-US" sz="1100"/>
                        <a:t>Finish Project Schedule, Update Statement of Work, Update Dashboard</a:t>
                      </a:r>
                      <a:endParaRPr sz="1100"/>
                    </a:p>
                  </a:txBody>
                  <a:tcPr marT="121900" marB="121900" marR="38100" marL="381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rgbClr val="000000"/>
                        </a:buClr>
                        <a:buSzPts val="1100"/>
                        <a:buFont typeface="Arial"/>
                        <a:buNone/>
                      </a:pPr>
                      <a:r>
                        <a:rPr lang="en-US" sz="1100"/>
                        <a:t>All</a:t>
                      </a:r>
                      <a:endParaRPr sz="1100"/>
                    </a:p>
                  </a:txBody>
                  <a:tcPr marT="121900" marB="121900" marR="38100" marL="381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Clr>
                          <a:srgbClr val="000000"/>
                        </a:buClr>
                        <a:buSzPts val="1100"/>
                        <a:buFont typeface="Arial"/>
                        <a:buNone/>
                      </a:pPr>
                      <a:r>
                        <a:rPr lang="en-US" sz="1100"/>
                        <a:t>Arib - MPP, PMP</a:t>
                      </a:r>
                      <a:endParaRPr sz="1100"/>
                    </a:p>
                    <a:p>
                      <a:pPr indent="0" lvl="0" marL="0" rtl="0" algn="l">
                        <a:lnSpc>
                          <a:spcPct val="115000"/>
                        </a:lnSpc>
                        <a:spcBef>
                          <a:spcPts val="0"/>
                        </a:spcBef>
                        <a:spcAft>
                          <a:spcPts val="0"/>
                        </a:spcAft>
                        <a:buClr>
                          <a:srgbClr val="000000"/>
                        </a:buClr>
                        <a:buSzPts val="1100"/>
                        <a:buFont typeface="Arial"/>
                        <a:buNone/>
                      </a:pPr>
                      <a:r>
                        <a:rPr lang="en-US" sz="1100"/>
                        <a:t>Nikhil - MPP, PMP</a:t>
                      </a:r>
                      <a:endParaRPr sz="1100"/>
                    </a:p>
                    <a:p>
                      <a:pPr indent="0" lvl="0" marL="0" rtl="0" algn="l">
                        <a:lnSpc>
                          <a:spcPct val="115000"/>
                        </a:lnSpc>
                        <a:spcBef>
                          <a:spcPts val="0"/>
                        </a:spcBef>
                        <a:spcAft>
                          <a:spcPts val="0"/>
                        </a:spcAft>
                        <a:buClr>
                          <a:srgbClr val="000000"/>
                        </a:buClr>
                        <a:buSzPts val="1100"/>
                        <a:buFont typeface="Arial"/>
                        <a:buNone/>
                      </a:pPr>
                      <a:r>
                        <a:rPr lang="en-US" sz="1100"/>
                        <a:t>Rafael - Dashboard</a:t>
                      </a:r>
                      <a:endParaRPr sz="1100"/>
                    </a:p>
                    <a:p>
                      <a:pPr indent="0" lvl="0" marL="0" rtl="0" algn="l">
                        <a:lnSpc>
                          <a:spcPct val="115000"/>
                        </a:lnSpc>
                        <a:spcBef>
                          <a:spcPts val="0"/>
                        </a:spcBef>
                        <a:spcAft>
                          <a:spcPts val="0"/>
                        </a:spcAft>
                        <a:buClr>
                          <a:srgbClr val="000000"/>
                        </a:buClr>
                        <a:buSzPts val="1100"/>
                        <a:buFont typeface="Arial"/>
                        <a:buNone/>
                      </a:pPr>
                      <a:r>
                        <a:rPr lang="en-US" sz="1100"/>
                        <a:t>Renee - Dashboard</a:t>
                      </a:r>
                      <a:endParaRPr sz="1100"/>
                    </a:p>
                    <a:p>
                      <a:pPr indent="0" lvl="0" marL="0" rtl="0" algn="l">
                        <a:lnSpc>
                          <a:spcPct val="115000"/>
                        </a:lnSpc>
                        <a:spcBef>
                          <a:spcPts val="0"/>
                        </a:spcBef>
                        <a:spcAft>
                          <a:spcPts val="0"/>
                        </a:spcAft>
                        <a:buClr>
                          <a:srgbClr val="000000"/>
                        </a:buClr>
                        <a:buSzPts val="1100"/>
                        <a:buFont typeface="Arial"/>
                        <a:buNone/>
                      </a:pPr>
                      <a:r>
                        <a:rPr lang="en-US" sz="1100"/>
                        <a:t>Madeline - Dashboard</a:t>
                      </a:r>
                      <a:endParaRPr sz="1100"/>
                    </a:p>
                    <a:p>
                      <a:pPr indent="0" lvl="0" marL="0" rtl="0" algn="l">
                        <a:lnSpc>
                          <a:spcPct val="115000"/>
                        </a:lnSpc>
                        <a:spcBef>
                          <a:spcPts val="0"/>
                        </a:spcBef>
                        <a:spcAft>
                          <a:spcPts val="0"/>
                        </a:spcAft>
                        <a:buClr>
                          <a:srgbClr val="000000"/>
                        </a:buClr>
                        <a:buSzPts val="1100"/>
                        <a:buFont typeface="Arial"/>
                        <a:buNone/>
                      </a:pPr>
                      <a:r>
                        <a:rPr lang="en-US" sz="1100"/>
                        <a:t>All - RAID, MPP</a:t>
                      </a:r>
                      <a:endParaRPr sz="1100"/>
                    </a:p>
                  </a:txBody>
                  <a:tcPr marT="121900" marB="121900" marR="38100" marL="381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marR="0" rtl="0" algn="ctr">
                        <a:lnSpc>
                          <a:spcPct val="115000"/>
                        </a:lnSpc>
                        <a:spcBef>
                          <a:spcPts val="0"/>
                        </a:spcBef>
                        <a:spcAft>
                          <a:spcPts val="0"/>
                        </a:spcAft>
                        <a:buClr>
                          <a:srgbClr val="000000"/>
                        </a:buClr>
                        <a:buSzPts val="1100"/>
                        <a:buFont typeface="Arial"/>
                        <a:buNone/>
                      </a:pPr>
                      <a:r>
                        <a:rPr lang="en-US" sz="1100"/>
                        <a:t>29-Sep-20</a:t>
                      </a:r>
                      <a:endParaRPr sz="1100"/>
                    </a:p>
                  </a:txBody>
                  <a:tcPr marT="121900" marB="121900" marR="38100" marL="381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marR="0" rtl="0" algn="ctr">
                        <a:lnSpc>
                          <a:spcPct val="115000"/>
                        </a:lnSpc>
                        <a:spcBef>
                          <a:spcPts val="0"/>
                        </a:spcBef>
                        <a:spcAft>
                          <a:spcPts val="0"/>
                        </a:spcAft>
                        <a:buClr>
                          <a:srgbClr val="000000"/>
                        </a:buClr>
                        <a:buSzPts val="1100"/>
                        <a:buFont typeface="Arial"/>
                        <a:buNone/>
                      </a:pPr>
                      <a:r>
                        <a:rPr lang="en-US" sz="1100"/>
                        <a:t>14-Oct-20</a:t>
                      </a:r>
                      <a:endParaRPr sz="1100"/>
                    </a:p>
                  </a:txBody>
                  <a:tcPr marT="121900" marB="121900" marR="38100" marL="381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marR="0" rtl="0" algn="ctr">
                        <a:lnSpc>
                          <a:spcPct val="115000"/>
                        </a:lnSpc>
                        <a:spcBef>
                          <a:spcPts val="0"/>
                        </a:spcBef>
                        <a:spcAft>
                          <a:spcPts val="0"/>
                        </a:spcAft>
                        <a:buClr>
                          <a:srgbClr val="000000"/>
                        </a:buClr>
                        <a:buSzPts val="1100"/>
                        <a:buFont typeface="Arial"/>
                        <a:buNone/>
                      </a:pPr>
                      <a:r>
                        <a:rPr lang="en-US" sz="1100"/>
                        <a:t>13-Oct-20</a:t>
                      </a:r>
                      <a:endParaRPr sz="1100"/>
                    </a:p>
                  </a:txBody>
                  <a:tcPr marT="121900" marB="121900" marR="38100" marL="381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rgbClr val="000000"/>
                        </a:buClr>
                        <a:buSzPts val="1100"/>
                        <a:buFont typeface="Arial"/>
                        <a:buNone/>
                      </a:pPr>
                      <a:r>
                        <a:rPr lang="en-US" sz="1100"/>
                        <a:t>Everyone attended both of the weekly meetings.</a:t>
                      </a:r>
                      <a:endParaRPr sz="1100"/>
                    </a:p>
                  </a:txBody>
                  <a:tcPr marT="121900" marB="121900" marR="38100" marL="381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r h="505800">
                <a:tc>
                  <a:txBody>
                    <a:bodyPr/>
                    <a:lstStyle/>
                    <a:p>
                      <a:pPr indent="0" lvl="0" marL="0" marR="0" rtl="0" algn="ctr">
                        <a:lnSpc>
                          <a:spcPct val="100000"/>
                        </a:lnSpc>
                        <a:spcBef>
                          <a:spcPts val="0"/>
                        </a:spcBef>
                        <a:spcAft>
                          <a:spcPts val="0"/>
                        </a:spcAft>
                        <a:buClr>
                          <a:srgbClr val="000000"/>
                        </a:buClr>
                        <a:buSzPts val="1100"/>
                        <a:buFont typeface="Arial"/>
                        <a:buNone/>
                      </a:pPr>
                      <a:r>
                        <a:rPr lang="en-US" sz="1100"/>
                        <a:t>A-10</a:t>
                      </a:r>
                      <a:endParaRPr sz="1100"/>
                    </a:p>
                  </a:txBody>
                  <a:tcPr marT="121900" marB="121900" marR="38100" marL="38100" anchor="ctr">
                    <a:lnL cap="flat" cmpd="sng" w="1905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rgbClr val="000000"/>
                        </a:buClr>
                        <a:buSzPts val="1100"/>
                        <a:buFont typeface="Arial"/>
                        <a:buNone/>
                      </a:pPr>
                      <a:r>
                        <a:rPr lang="en-US" sz="1100"/>
                        <a:t>Weekly meetings. Finish the MPP and the Project Dashboard for Project 5 assignment. Create the RMP and update the PMP.</a:t>
                      </a:r>
                      <a:endParaRPr sz="1100"/>
                    </a:p>
                  </a:txBody>
                  <a:tcPr marT="121900" marB="121900" marR="38100" marL="381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rgbClr val="000000"/>
                        </a:buClr>
                        <a:buSzPts val="1100"/>
                        <a:buFont typeface="Arial"/>
                        <a:buNone/>
                      </a:pPr>
                      <a:r>
                        <a:rPr lang="en-US" sz="1100"/>
                        <a:t>All</a:t>
                      </a:r>
                      <a:endParaRPr sz="1100"/>
                    </a:p>
                  </a:txBody>
                  <a:tcPr marT="121900" marB="121900" marR="38100" marL="381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Clr>
                          <a:srgbClr val="000000"/>
                        </a:buClr>
                        <a:buSzPts val="1100"/>
                        <a:buFont typeface="Arial"/>
                        <a:buNone/>
                      </a:pPr>
                      <a:r>
                        <a:rPr lang="en-US" sz="1100"/>
                        <a:t>Arib - MPP, PMP</a:t>
                      </a:r>
                      <a:endParaRPr sz="1100"/>
                    </a:p>
                    <a:p>
                      <a:pPr indent="0" lvl="0" marL="0" rtl="0" algn="l">
                        <a:lnSpc>
                          <a:spcPct val="115000"/>
                        </a:lnSpc>
                        <a:spcBef>
                          <a:spcPts val="0"/>
                        </a:spcBef>
                        <a:spcAft>
                          <a:spcPts val="0"/>
                        </a:spcAft>
                        <a:buClr>
                          <a:srgbClr val="000000"/>
                        </a:buClr>
                        <a:buSzPts val="1100"/>
                        <a:buFont typeface="Arial"/>
                        <a:buNone/>
                      </a:pPr>
                      <a:r>
                        <a:rPr lang="en-US" sz="1100"/>
                        <a:t>Nikhil - MPP, RMP</a:t>
                      </a:r>
                      <a:endParaRPr sz="1100"/>
                    </a:p>
                    <a:p>
                      <a:pPr indent="0" lvl="0" marL="0" rtl="0" algn="l">
                        <a:lnSpc>
                          <a:spcPct val="115000"/>
                        </a:lnSpc>
                        <a:spcBef>
                          <a:spcPts val="0"/>
                        </a:spcBef>
                        <a:spcAft>
                          <a:spcPts val="0"/>
                        </a:spcAft>
                        <a:buClr>
                          <a:srgbClr val="000000"/>
                        </a:buClr>
                        <a:buSzPts val="1100"/>
                        <a:buFont typeface="Arial"/>
                        <a:buNone/>
                      </a:pPr>
                      <a:r>
                        <a:rPr lang="en-US" sz="1100"/>
                        <a:t>Rafael - Dashboard</a:t>
                      </a:r>
                      <a:endParaRPr sz="1100"/>
                    </a:p>
                    <a:p>
                      <a:pPr indent="0" lvl="0" marL="0" rtl="0" algn="l">
                        <a:lnSpc>
                          <a:spcPct val="115000"/>
                        </a:lnSpc>
                        <a:spcBef>
                          <a:spcPts val="0"/>
                        </a:spcBef>
                        <a:spcAft>
                          <a:spcPts val="0"/>
                        </a:spcAft>
                        <a:buClr>
                          <a:srgbClr val="000000"/>
                        </a:buClr>
                        <a:buSzPts val="1100"/>
                        <a:buFont typeface="Arial"/>
                        <a:buNone/>
                      </a:pPr>
                      <a:r>
                        <a:rPr lang="en-US" sz="1100"/>
                        <a:t>Renee - Dashboard</a:t>
                      </a:r>
                      <a:endParaRPr sz="1100"/>
                    </a:p>
                    <a:p>
                      <a:pPr indent="0" lvl="0" marL="0" rtl="0" algn="l">
                        <a:lnSpc>
                          <a:spcPct val="115000"/>
                        </a:lnSpc>
                        <a:spcBef>
                          <a:spcPts val="0"/>
                        </a:spcBef>
                        <a:spcAft>
                          <a:spcPts val="0"/>
                        </a:spcAft>
                        <a:buClr>
                          <a:srgbClr val="000000"/>
                        </a:buClr>
                        <a:buSzPts val="1100"/>
                        <a:buFont typeface="Arial"/>
                        <a:buNone/>
                      </a:pPr>
                      <a:r>
                        <a:rPr lang="en-US" sz="1100"/>
                        <a:t>Madeline - Dashboard, RMP</a:t>
                      </a:r>
                      <a:br>
                        <a:rPr lang="en-US" sz="1100"/>
                      </a:br>
                      <a:r>
                        <a:rPr lang="en-US" sz="1100"/>
                        <a:t>All - RAID, Dashboard</a:t>
                      </a:r>
                      <a:endParaRPr sz="1100"/>
                    </a:p>
                  </a:txBody>
                  <a:tcPr marT="121900" marB="121900" marR="38100" marL="381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marR="0" rtl="0" algn="ctr">
                        <a:lnSpc>
                          <a:spcPct val="115000"/>
                        </a:lnSpc>
                        <a:spcBef>
                          <a:spcPts val="0"/>
                        </a:spcBef>
                        <a:spcAft>
                          <a:spcPts val="0"/>
                        </a:spcAft>
                        <a:buClr>
                          <a:srgbClr val="000000"/>
                        </a:buClr>
                        <a:buSzPts val="1100"/>
                        <a:buFont typeface="Arial"/>
                        <a:buNone/>
                      </a:pPr>
                      <a:r>
                        <a:rPr lang="en-US" sz="1100"/>
                        <a:t>21-Oct-20</a:t>
                      </a:r>
                      <a:endParaRPr sz="1100"/>
                    </a:p>
                  </a:txBody>
                  <a:tcPr marT="121900" marB="121900" marR="38100" marL="381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marR="0" rtl="0" algn="ctr">
                        <a:lnSpc>
                          <a:spcPct val="115000"/>
                        </a:lnSpc>
                        <a:spcBef>
                          <a:spcPts val="0"/>
                        </a:spcBef>
                        <a:spcAft>
                          <a:spcPts val="0"/>
                        </a:spcAft>
                        <a:buClr>
                          <a:srgbClr val="000000"/>
                        </a:buClr>
                        <a:buSzPts val="1100"/>
                        <a:buFont typeface="Arial"/>
                        <a:buNone/>
                      </a:pPr>
                      <a:r>
                        <a:rPr lang="en-US" sz="1100"/>
                        <a:t>1-Nov-20</a:t>
                      </a:r>
                      <a:endParaRPr sz="1100"/>
                    </a:p>
                  </a:txBody>
                  <a:tcPr marT="121900" marB="121900" marR="38100" marL="381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marR="0" rtl="0" algn="ctr">
                        <a:lnSpc>
                          <a:spcPct val="115000"/>
                        </a:lnSpc>
                        <a:spcBef>
                          <a:spcPts val="0"/>
                        </a:spcBef>
                        <a:spcAft>
                          <a:spcPts val="0"/>
                        </a:spcAft>
                        <a:buClr>
                          <a:srgbClr val="000000"/>
                        </a:buClr>
                        <a:buSzPts val="1100"/>
                        <a:buFont typeface="Arial"/>
                        <a:buNone/>
                      </a:pPr>
                      <a:r>
                        <a:rPr lang="en-US" sz="1100"/>
                        <a:t>1-Nov-20</a:t>
                      </a:r>
                      <a:endParaRPr sz="1100"/>
                    </a:p>
                  </a:txBody>
                  <a:tcPr marT="121900" marB="121900" marR="38100" marL="381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rgbClr val="000000"/>
                        </a:buClr>
                        <a:buSzPts val="1100"/>
                        <a:buFont typeface="Arial"/>
                        <a:buNone/>
                      </a:pPr>
                      <a:r>
                        <a:rPr lang="en-US" sz="1100"/>
                        <a:t>Everyone attended the meetings to work on the project together.</a:t>
                      </a:r>
                      <a:endParaRPr sz="1100">
                        <a:highlight>
                          <a:srgbClr val="FF0000"/>
                        </a:highlight>
                      </a:endParaRPr>
                    </a:p>
                  </a:txBody>
                  <a:tcPr marT="121900" marB="121900" marR="38100" marL="381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bl>
          </a:graphicData>
        </a:graphic>
      </p:graphicFrame>
      <p:sp>
        <p:nvSpPr>
          <p:cNvPr id="433" name="Google Shape;433;p52"/>
          <p:cNvSpPr txBox="1"/>
          <p:nvPr>
            <p:ph type="title"/>
          </p:nvPr>
        </p:nvSpPr>
        <p:spPr>
          <a:xfrm>
            <a:off x="415600" y="237000"/>
            <a:ext cx="11360700" cy="834900"/>
          </a:xfrm>
          <a:prstGeom prst="rect">
            <a:avLst/>
          </a:prstGeom>
          <a:noFill/>
          <a:ln>
            <a:noFill/>
          </a:ln>
        </p:spPr>
        <p:txBody>
          <a:bodyPr anchorCtr="0" anchor="t" bIns="121900" lIns="121900" spcFirstLastPara="1" rIns="121900" wrap="square" tIns="121900">
            <a:noAutofit/>
          </a:bodyPr>
          <a:lstStyle/>
          <a:p>
            <a:pPr indent="0" lvl="0" marL="0" rtl="0" algn="l">
              <a:lnSpc>
                <a:spcPct val="100000"/>
              </a:lnSpc>
              <a:spcBef>
                <a:spcPts val="0"/>
              </a:spcBef>
              <a:spcAft>
                <a:spcPts val="0"/>
              </a:spcAft>
              <a:buSzPts val="4300"/>
              <a:buNone/>
            </a:pPr>
            <a:r>
              <a:rPr lang="en-US" sz="3200"/>
              <a:t>Action Registry</a:t>
            </a:r>
            <a:endParaRPr sz="32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7" name="Shape 437"/>
        <p:cNvGrpSpPr/>
        <p:nvPr/>
      </p:nvGrpSpPr>
      <p:grpSpPr>
        <a:xfrm>
          <a:off x="0" y="0"/>
          <a:ext cx="0" cy="0"/>
          <a:chOff x="0" y="0"/>
          <a:chExt cx="0" cy="0"/>
        </a:xfrm>
      </p:grpSpPr>
      <p:graphicFrame>
        <p:nvGraphicFramePr>
          <p:cNvPr id="438" name="Google Shape;438;p53"/>
          <p:cNvGraphicFramePr/>
          <p:nvPr/>
        </p:nvGraphicFramePr>
        <p:xfrm>
          <a:off x="70296" y="1167158"/>
          <a:ext cx="3000000" cy="3000000"/>
        </p:xfrm>
        <a:graphic>
          <a:graphicData uri="http://schemas.openxmlformats.org/drawingml/2006/table">
            <a:tbl>
              <a:tblPr>
                <a:noFill/>
                <a:tableStyleId>{F84684D3-2EAD-480E-A2FF-35D8E91EE4DB}</a:tableStyleId>
              </a:tblPr>
              <a:tblGrid>
                <a:gridCol w="608525"/>
                <a:gridCol w="2553225"/>
                <a:gridCol w="1327425"/>
                <a:gridCol w="1633375"/>
                <a:gridCol w="835775"/>
                <a:gridCol w="739150"/>
                <a:gridCol w="802575"/>
                <a:gridCol w="3357725"/>
              </a:tblGrid>
              <a:tr h="342300">
                <a:tc gridSpan="8">
                  <a:txBody>
                    <a:bodyPr/>
                    <a:lstStyle/>
                    <a:p>
                      <a:pPr indent="0" lvl="0" marL="0" marR="0" rtl="0" algn="ctr">
                        <a:lnSpc>
                          <a:spcPct val="115000"/>
                        </a:lnSpc>
                        <a:spcBef>
                          <a:spcPts val="0"/>
                        </a:spcBef>
                        <a:spcAft>
                          <a:spcPts val="0"/>
                        </a:spcAft>
                        <a:buClr>
                          <a:srgbClr val="000000"/>
                        </a:buClr>
                        <a:buSzPts val="1300"/>
                        <a:buFont typeface="Arial"/>
                        <a:buNone/>
                      </a:pPr>
                      <a:r>
                        <a:rPr b="1" lang="en-US" sz="1300" u="none" cap="none" strike="noStrike"/>
                        <a:t>Project Action List</a:t>
                      </a:r>
                      <a:endParaRPr b="1" sz="1300" u="none" cap="none" strike="noStrike"/>
                    </a:p>
                  </a:txBody>
                  <a:tcPr marT="121900" marB="121900" marR="38100" marL="38100" anchor="b">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99CCFF"/>
                    </a:solidFill>
                  </a:tcPr>
                </a:tc>
                <a:tc hMerge="1"/>
                <a:tc hMerge="1"/>
                <a:tc hMerge="1"/>
                <a:tc hMerge="1"/>
                <a:tc hMerge="1"/>
                <a:tc hMerge="1"/>
                <a:tc hMerge="1"/>
              </a:tr>
              <a:tr h="644200">
                <a:tc>
                  <a:txBody>
                    <a:bodyPr/>
                    <a:lstStyle/>
                    <a:p>
                      <a:pPr indent="0" lvl="0" marL="0" marR="0" rtl="0" algn="ctr">
                        <a:lnSpc>
                          <a:spcPct val="115000"/>
                        </a:lnSpc>
                        <a:spcBef>
                          <a:spcPts val="0"/>
                        </a:spcBef>
                        <a:spcAft>
                          <a:spcPts val="0"/>
                        </a:spcAft>
                        <a:buClr>
                          <a:srgbClr val="000000"/>
                        </a:buClr>
                        <a:buSzPts val="1300"/>
                        <a:buFont typeface="Arial"/>
                        <a:buNone/>
                      </a:pPr>
                      <a:r>
                        <a:rPr b="1" lang="en-US" sz="1300" u="none" cap="none" strike="noStrike"/>
                        <a:t>#</a:t>
                      </a:r>
                      <a:endParaRPr b="1" sz="1300" u="none" cap="none" strike="noStrike"/>
                    </a:p>
                  </a:txBody>
                  <a:tcPr marT="121900" marB="121900" marR="38100" marL="38100" anchor="ctr">
                    <a:lnL cap="flat" cmpd="sng" w="1905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9CCFF"/>
                    </a:solidFill>
                  </a:tcPr>
                </a:tc>
                <a:tc>
                  <a:txBody>
                    <a:bodyPr/>
                    <a:lstStyle/>
                    <a:p>
                      <a:pPr indent="0" lvl="0" marL="0" marR="0" rtl="0" algn="ctr">
                        <a:lnSpc>
                          <a:spcPct val="115000"/>
                        </a:lnSpc>
                        <a:spcBef>
                          <a:spcPts val="0"/>
                        </a:spcBef>
                        <a:spcAft>
                          <a:spcPts val="0"/>
                        </a:spcAft>
                        <a:buClr>
                          <a:srgbClr val="000000"/>
                        </a:buClr>
                        <a:buSzPts val="1300"/>
                        <a:buFont typeface="Arial"/>
                        <a:buNone/>
                      </a:pPr>
                      <a:r>
                        <a:rPr b="1" lang="en-US" sz="1300" u="none" cap="none" strike="noStrike"/>
                        <a:t>Description</a:t>
                      </a:r>
                      <a:endParaRPr b="1" sz="1300" u="none" cap="none" strike="noStrike"/>
                    </a:p>
                  </a:txBody>
                  <a:tcPr marT="121900" marB="121900" marR="38100" marL="381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9CCFF"/>
                    </a:solidFill>
                  </a:tcPr>
                </a:tc>
                <a:tc>
                  <a:txBody>
                    <a:bodyPr/>
                    <a:lstStyle/>
                    <a:p>
                      <a:pPr indent="0" lvl="0" marL="0" marR="0" rtl="0" algn="ctr">
                        <a:lnSpc>
                          <a:spcPct val="115000"/>
                        </a:lnSpc>
                        <a:spcBef>
                          <a:spcPts val="0"/>
                        </a:spcBef>
                        <a:spcAft>
                          <a:spcPts val="0"/>
                        </a:spcAft>
                        <a:buClr>
                          <a:srgbClr val="000000"/>
                        </a:buClr>
                        <a:buSzPts val="1300"/>
                        <a:buFont typeface="Arial"/>
                        <a:buNone/>
                      </a:pPr>
                      <a:r>
                        <a:rPr b="1" lang="en-US" sz="1300" u="none" cap="none" strike="noStrike"/>
                        <a:t>Originator</a:t>
                      </a:r>
                      <a:endParaRPr b="1" sz="1300" u="none" cap="none" strike="noStrike"/>
                    </a:p>
                  </a:txBody>
                  <a:tcPr marT="121900" marB="121900" marR="38100" marL="381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9CCFF"/>
                    </a:solidFill>
                  </a:tcPr>
                </a:tc>
                <a:tc>
                  <a:txBody>
                    <a:bodyPr/>
                    <a:lstStyle/>
                    <a:p>
                      <a:pPr indent="0" lvl="0" marL="0" marR="0" rtl="0" algn="ctr">
                        <a:lnSpc>
                          <a:spcPct val="115000"/>
                        </a:lnSpc>
                        <a:spcBef>
                          <a:spcPts val="0"/>
                        </a:spcBef>
                        <a:spcAft>
                          <a:spcPts val="0"/>
                        </a:spcAft>
                        <a:buClr>
                          <a:srgbClr val="000000"/>
                        </a:buClr>
                        <a:buSzPts val="1300"/>
                        <a:buFont typeface="Arial"/>
                        <a:buNone/>
                      </a:pPr>
                      <a:r>
                        <a:rPr b="1" lang="en-US" sz="1300" u="none" cap="none" strike="noStrike"/>
                        <a:t>Owner</a:t>
                      </a:r>
                      <a:endParaRPr b="1" sz="1300" u="none" cap="none" strike="noStrike"/>
                    </a:p>
                  </a:txBody>
                  <a:tcPr marT="121900" marB="121900" marR="38100" marL="381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9CCFF"/>
                    </a:solidFill>
                  </a:tcPr>
                </a:tc>
                <a:tc>
                  <a:txBody>
                    <a:bodyPr/>
                    <a:lstStyle/>
                    <a:p>
                      <a:pPr indent="0" lvl="0" marL="0" marR="0" rtl="0" algn="ctr">
                        <a:lnSpc>
                          <a:spcPct val="115000"/>
                        </a:lnSpc>
                        <a:spcBef>
                          <a:spcPts val="0"/>
                        </a:spcBef>
                        <a:spcAft>
                          <a:spcPts val="0"/>
                        </a:spcAft>
                        <a:buClr>
                          <a:srgbClr val="000000"/>
                        </a:buClr>
                        <a:buSzPts val="1300"/>
                        <a:buFont typeface="Arial"/>
                        <a:buNone/>
                      </a:pPr>
                      <a:r>
                        <a:rPr b="1" lang="en-US" sz="1300" u="none" cap="none" strike="noStrike"/>
                        <a:t>Date Assigned</a:t>
                      </a:r>
                      <a:endParaRPr b="1" sz="1300" u="none" cap="none" strike="noStrike"/>
                    </a:p>
                  </a:txBody>
                  <a:tcPr marT="121900" marB="121900" marR="38100" marL="381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9CCFF"/>
                    </a:solidFill>
                  </a:tcPr>
                </a:tc>
                <a:tc>
                  <a:txBody>
                    <a:bodyPr/>
                    <a:lstStyle/>
                    <a:p>
                      <a:pPr indent="0" lvl="0" marL="0" marR="0" rtl="0" algn="ctr">
                        <a:lnSpc>
                          <a:spcPct val="115000"/>
                        </a:lnSpc>
                        <a:spcBef>
                          <a:spcPts val="0"/>
                        </a:spcBef>
                        <a:spcAft>
                          <a:spcPts val="0"/>
                        </a:spcAft>
                        <a:buClr>
                          <a:srgbClr val="000000"/>
                        </a:buClr>
                        <a:buSzPts val="1300"/>
                        <a:buFont typeface="Arial"/>
                        <a:buNone/>
                      </a:pPr>
                      <a:r>
                        <a:rPr b="1" lang="en-US" sz="1300" u="none" cap="none" strike="noStrike"/>
                        <a:t>Date Needed</a:t>
                      </a:r>
                      <a:endParaRPr b="1" sz="1300" u="none" cap="none" strike="noStrike"/>
                    </a:p>
                  </a:txBody>
                  <a:tcPr marT="121900" marB="121900" marR="38100" marL="381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9CCFF"/>
                    </a:solidFill>
                  </a:tcPr>
                </a:tc>
                <a:tc>
                  <a:txBody>
                    <a:bodyPr/>
                    <a:lstStyle/>
                    <a:p>
                      <a:pPr indent="0" lvl="0" marL="0" marR="0" rtl="0" algn="ctr">
                        <a:lnSpc>
                          <a:spcPct val="115000"/>
                        </a:lnSpc>
                        <a:spcBef>
                          <a:spcPts val="0"/>
                        </a:spcBef>
                        <a:spcAft>
                          <a:spcPts val="0"/>
                        </a:spcAft>
                        <a:buClr>
                          <a:srgbClr val="000000"/>
                        </a:buClr>
                        <a:buSzPts val="1300"/>
                        <a:buFont typeface="Arial"/>
                        <a:buNone/>
                      </a:pPr>
                      <a:r>
                        <a:rPr b="1" lang="en-US" sz="1300" u="none" cap="none" strike="noStrike"/>
                        <a:t>Date Closed</a:t>
                      </a:r>
                      <a:endParaRPr b="1" sz="1300" u="none" cap="none" strike="noStrike"/>
                    </a:p>
                  </a:txBody>
                  <a:tcPr marT="121900" marB="121900" marR="38100" marL="381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9CCFF"/>
                    </a:solidFill>
                  </a:tcPr>
                </a:tc>
                <a:tc>
                  <a:txBody>
                    <a:bodyPr/>
                    <a:lstStyle/>
                    <a:p>
                      <a:pPr indent="0" lvl="0" marL="0" marR="0" rtl="0" algn="ctr">
                        <a:lnSpc>
                          <a:spcPct val="115000"/>
                        </a:lnSpc>
                        <a:spcBef>
                          <a:spcPts val="0"/>
                        </a:spcBef>
                        <a:spcAft>
                          <a:spcPts val="0"/>
                        </a:spcAft>
                        <a:buClr>
                          <a:srgbClr val="000000"/>
                        </a:buClr>
                        <a:buSzPts val="1300"/>
                        <a:buFont typeface="Arial"/>
                        <a:buNone/>
                      </a:pPr>
                      <a:r>
                        <a:rPr b="1" lang="en-US" sz="1300" u="none" cap="none" strike="noStrike"/>
                        <a:t>Comments</a:t>
                      </a:r>
                      <a:endParaRPr b="1" sz="1300" u="none" cap="none" strike="noStrike"/>
                    </a:p>
                  </a:txBody>
                  <a:tcPr marT="121900" marB="121900" marR="38100" marL="381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9CCFF"/>
                    </a:solidFill>
                  </a:tcPr>
                </a:tc>
              </a:tr>
              <a:tr h="505800">
                <a:tc>
                  <a:txBody>
                    <a:bodyPr/>
                    <a:lstStyle/>
                    <a:p>
                      <a:pPr indent="0" lvl="0" marL="0" marR="0" rtl="0" algn="ctr">
                        <a:lnSpc>
                          <a:spcPct val="100000"/>
                        </a:lnSpc>
                        <a:spcBef>
                          <a:spcPts val="0"/>
                        </a:spcBef>
                        <a:spcAft>
                          <a:spcPts val="0"/>
                        </a:spcAft>
                        <a:buClr>
                          <a:srgbClr val="000000"/>
                        </a:buClr>
                        <a:buSzPts val="1100"/>
                        <a:buFont typeface="Arial"/>
                        <a:buNone/>
                      </a:pPr>
                      <a:r>
                        <a:rPr lang="en-US" sz="1100"/>
                        <a:t>A-11</a:t>
                      </a:r>
                      <a:endParaRPr sz="1100"/>
                    </a:p>
                  </a:txBody>
                  <a:tcPr marT="121900" marB="121900" marR="38100" marL="38100" anchor="ctr">
                    <a:lnL cap="flat" cmpd="sng" w="1905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rgbClr val="000000"/>
                        </a:buClr>
                        <a:buSzPts val="1100"/>
                        <a:buFont typeface="Arial"/>
                        <a:buNone/>
                      </a:pPr>
                      <a:r>
                        <a:rPr lang="en-US" sz="1100"/>
                        <a:t>Weekly meetings. Finished the MPP, Updated the Raid and Dashboard for Project 6. </a:t>
                      </a:r>
                      <a:endParaRPr sz="1100"/>
                    </a:p>
                  </a:txBody>
                  <a:tcPr marT="121900" marB="121900" marR="38100" marL="381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rgbClr val="000000"/>
                        </a:buClr>
                        <a:buSzPts val="1100"/>
                        <a:buFont typeface="Arial"/>
                        <a:buNone/>
                      </a:pPr>
                      <a:r>
                        <a:rPr lang="en-US" sz="1100"/>
                        <a:t>All</a:t>
                      </a:r>
                      <a:endParaRPr sz="1100"/>
                    </a:p>
                  </a:txBody>
                  <a:tcPr marT="121900" marB="121900" marR="38100" marL="381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Clr>
                          <a:srgbClr val="000000"/>
                        </a:buClr>
                        <a:buSzPts val="1100"/>
                        <a:buFont typeface="Arial"/>
                        <a:buNone/>
                      </a:pPr>
                      <a:r>
                        <a:rPr lang="en-US" sz="1100"/>
                        <a:t>Arib - MPP</a:t>
                      </a:r>
                      <a:endParaRPr sz="1100"/>
                    </a:p>
                    <a:p>
                      <a:pPr indent="0" lvl="0" marL="0" rtl="0" algn="l">
                        <a:lnSpc>
                          <a:spcPct val="115000"/>
                        </a:lnSpc>
                        <a:spcBef>
                          <a:spcPts val="0"/>
                        </a:spcBef>
                        <a:spcAft>
                          <a:spcPts val="0"/>
                        </a:spcAft>
                        <a:buClr>
                          <a:srgbClr val="000000"/>
                        </a:buClr>
                        <a:buSzPts val="1100"/>
                        <a:buFont typeface="Arial"/>
                        <a:buNone/>
                      </a:pPr>
                      <a:r>
                        <a:rPr lang="en-US" sz="1100"/>
                        <a:t>Nikhil - MPP, RMP</a:t>
                      </a:r>
                      <a:endParaRPr sz="1100"/>
                    </a:p>
                    <a:p>
                      <a:pPr indent="0" lvl="0" marL="0" rtl="0" algn="l">
                        <a:lnSpc>
                          <a:spcPct val="115000"/>
                        </a:lnSpc>
                        <a:spcBef>
                          <a:spcPts val="0"/>
                        </a:spcBef>
                        <a:spcAft>
                          <a:spcPts val="0"/>
                        </a:spcAft>
                        <a:buClr>
                          <a:srgbClr val="000000"/>
                        </a:buClr>
                        <a:buSzPts val="1100"/>
                        <a:buFont typeface="Arial"/>
                        <a:buNone/>
                      </a:pPr>
                      <a:r>
                        <a:rPr lang="en-US" sz="1100"/>
                        <a:t>Rafael - MPP,Raid, Dashboard</a:t>
                      </a:r>
                      <a:endParaRPr sz="1100"/>
                    </a:p>
                    <a:p>
                      <a:pPr indent="0" lvl="0" marL="0" rtl="0" algn="l">
                        <a:lnSpc>
                          <a:spcPct val="115000"/>
                        </a:lnSpc>
                        <a:spcBef>
                          <a:spcPts val="0"/>
                        </a:spcBef>
                        <a:spcAft>
                          <a:spcPts val="0"/>
                        </a:spcAft>
                        <a:buClr>
                          <a:srgbClr val="000000"/>
                        </a:buClr>
                        <a:buSzPts val="1100"/>
                        <a:buFont typeface="Arial"/>
                        <a:buNone/>
                      </a:pPr>
                      <a:r>
                        <a:rPr lang="en-US" sz="1100"/>
                        <a:t>Renee - Dashboard,RMP</a:t>
                      </a:r>
                      <a:endParaRPr sz="1100"/>
                    </a:p>
                    <a:p>
                      <a:pPr indent="0" lvl="0" marL="0" rtl="0" algn="l">
                        <a:lnSpc>
                          <a:spcPct val="115000"/>
                        </a:lnSpc>
                        <a:spcBef>
                          <a:spcPts val="0"/>
                        </a:spcBef>
                        <a:spcAft>
                          <a:spcPts val="0"/>
                        </a:spcAft>
                        <a:buClr>
                          <a:srgbClr val="000000"/>
                        </a:buClr>
                        <a:buSzPts val="1100"/>
                        <a:buFont typeface="Arial"/>
                        <a:buNone/>
                      </a:pPr>
                      <a:r>
                        <a:rPr lang="en-US" sz="1100"/>
                        <a:t>Madeline - Dashboard,RMP</a:t>
                      </a:r>
                      <a:br>
                        <a:rPr lang="en-US" sz="1100"/>
                      </a:br>
                      <a:r>
                        <a:rPr lang="en-US" sz="1100"/>
                        <a:t>All - RAID, Dashboard</a:t>
                      </a:r>
                      <a:endParaRPr sz="1100"/>
                    </a:p>
                  </a:txBody>
                  <a:tcPr marT="121900" marB="121900" marR="38100" marL="381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marR="0" rtl="0" algn="ctr">
                        <a:lnSpc>
                          <a:spcPct val="115000"/>
                        </a:lnSpc>
                        <a:spcBef>
                          <a:spcPts val="0"/>
                        </a:spcBef>
                        <a:spcAft>
                          <a:spcPts val="0"/>
                        </a:spcAft>
                        <a:buClr>
                          <a:srgbClr val="000000"/>
                        </a:buClr>
                        <a:buSzPts val="1100"/>
                        <a:buFont typeface="Arial"/>
                        <a:buNone/>
                      </a:pPr>
                      <a:r>
                        <a:rPr lang="en-US" sz="1100"/>
                        <a:t>1-Nov-20</a:t>
                      </a:r>
                      <a:endParaRPr sz="1100"/>
                    </a:p>
                  </a:txBody>
                  <a:tcPr marT="121900" marB="121900" marR="38100" marL="381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marR="0" rtl="0" algn="ctr">
                        <a:lnSpc>
                          <a:spcPct val="115000"/>
                        </a:lnSpc>
                        <a:spcBef>
                          <a:spcPts val="0"/>
                        </a:spcBef>
                        <a:spcAft>
                          <a:spcPts val="0"/>
                        </a:spcAft>
                        <a:buClr>
                          <a:srgbClr val="000000"/>
                        </a:buClr>
                        <a:buSzPts val="1100"/>
                        <a:buFont typeface="Arial"/>
                        <a:buNone/>
                      </a:pPr>
                      <a:r>
                        <a:rPr lang="en-US" sz="1100"/>
                        <a:t>15-Nov-20</a:t>
                      </a:r>
                      <a:endParaRPr sz="1100"/>
                    </a:p>
                  </a:txBody>
                  <a:tcPr marT="121900" marB="121900" marR="38100" marL="381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marR="0" rtl="0" algn="ctr">
                        <a:lnSpc>
                          <a:spcPct val="115000"/>
                        </a:lnSpc>
                        <a:spcBef>
                          <a:spcPts val="0"/>
                        </a:spcBef>
                        <a:spcAft>
                          <a:spcPts val="0"/>
                        </a:spcAft>
                        <a:buClr>
                          <a:srgbClr val="000000"/>
                        </a:buClr>
                        <a:buSzPts val="1100"/>
                        <a:buFont typeface="Arial"/>
                        <a:buNone/>
                      </a:pPr>
                      <a:r>
                        <a:rPr lang="en-US" sz="1100"/>
                        <a:t>15-Nov-20</a:t>
                      </a:r>
                      <a:endParaRPr sz="1100"/>
                    </a:p>
                  </a:txBody>
                  <a:tcPr marT="121900" marB="121900" marR="38100" marL="381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rgbClr val="000000"/>
                        </a:buClr>
                        <a:buSzPts val="1100"/>
                        <a:buFont typeface="Arial"/>
                        <a:buNone/>
                      </a:pPr>
                      <a:r>
                        <a:rPr lang="en-US" sz="1100"/>
                        <a:t>Everyone attended the meetings to work on the project together.</a:t>
                      </a:r>
                      <a:endParaRPr sz="1100">
                        <a:highlight>
                          <a:srgbClr val="FF0000"/>
                        </a:highlight>
                      </a:endParaRPr>
                    </a:p>
                  </a:txBody>
                  <a:tcPr marT="121900" marB="121900" marR="38100" marL="381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r h="505800">
                <a:tc>
                  <a:txBody>
                    <a:bodyPr/>
                    <a:lstStyle/>
                    <a:p>
                      <a:pPr indent="0" lvl="0" marL="0" marR="0" rtl="0" algn="ctr">
                        <a:lnSpc>
                          <a:spcPct val="100000"/>
                        </a:lnSpc>
                        <a:spcBef>
                          <a:spcPts val="0"/>
                        </a:spcBef>
                        <a:spcAft>
                          <a:spcPts val="0"/>
                        </a:spcAft>
                        <a:buNone/>
                      </a:pPr>
                      <a:r>
                        <a:rPr lang="en-US" sz="1100"/>
                        <a:t>A-12</a:t>
                      </a:r>
                      <a:endParaRPr sz="1100"/>
                    </a:p>
                  </a:txBody>
                  <a:tcPr marT="121900" marB="121900" marR="38100" marL="38100" anchor="ctr">
                    <a:lnL cap="flat" cmpd="sng" w="1905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lang="en-US" sz="1100"/>
                        <a:t>Weekly meetings. Updated the MPP. Each member added Risks and Actions. Updated Dashboard. Each member submitted audio files for the video.</a:t>
                      </a:r>
                      <a:endParaRPr sz="1100"/>
                    </a:p>
                  </a:txBody>
                  <a:tcPr marT="121900" marB="121900" marR="38100" marL="381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lang="en-US" sz="1100"/>
                        <a:t>All</a:t>
                      </a:r>
                      <a:endParaRPr sz="1100"/>
                    </a:p>
                  </a:txBody>
                  <a:tcPr marT="121900" marB="121900" marR="38100" marL="381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en-US" sz="1100"/>
                        <a:t>All - RAID, Dashboard, Lessons Learned</a:t>
                      </a:r>
                      <a:endParaRPr sz="1100"/>
                    </a:p>
                    <a:p>
                      <a:pPr indent="0" lvl="0" marL="0" rtl="0" algn="l">
                        <a:lnSpc>
                          <a:spcPct val="115000"/>
                        </a:lnSpc>
                        <a:spcBef>
                          <a:spcPts val="0"/>
                        </a:spcBef>
                        <a:spcAft>
                          <a:spcPts val="0"/>
                        </a:spcAft>
                        <a:buNone/>
                      </a:pPr>
                      <a:r>
                        <a:rPr lang="en-US" sz="1100"/>
                        <a:t>Arib - MPP</a:t>
                      </a:r>
                      <a:endParaRPr sz="1100"/>
                    </a:p>
                    <a:p>
                      <a:pPr indent="0" lvl="0" marL="0" rtl="0" algn="l">
                        <a:lnSpc>
                          <a:spcPct val="115000"/>
                        </a:lnSpc>
                        <a:spcBef>
                          <a:spcPts val="0"/>
                        </a:spcBef>
                        <a:spcAft>
                          <a:spcPts val="0"/>
                        </a:spcAft>
                        <a:buNone/>
                      </a:pPr>
                      <a:r>
                        <a:rPr lang="en-US" sz="1100"/>
                        <a:t>Nikhil - </a:t>
                      </a:r>
                      <a:r>
                        <a:rPr lang="en-US" sz="1100"/>
                        <a:t>MPP, </a:t>
                      </a:r>
                      <a:r>
                        <a:rPr lang="en-US" sz="1100"/>
                        <a:t>Gantt Chart</a:t>
                      </a:r>
                      <a:endParaRPr sz="1100"/>
                    </a:p>
                    <a:p>
                      <a:pPr indent="0" lvl="0" marL="0" rtl="0" algn="l">
                        <a:lnSpc>
                          <a:spcPct val="115000"/>
                        </a:lnSpc>
                        <a:spcBef>
                          <a:spcPts val="0"/>
                        </a:spcBef>
                        <a:spcAft>
                          <a:spcPts val="0"/>
                        </a:spcAft>
                        <a:buNone/>
                      </a:pPr>
                      <a:r>
                        <a:rPr lang="en-US" sz="1100"/>
                        <a:t>Rafael - </a:t>
                      </a:r>
                      <a:r>
                        <a:rPr lang="en-US" sz="1100"/>
                        <a:t>Dashboard</a:t>
                      </a:r>
                      <a:endParaRPr sz="1100"/>
                    </a:p>
                    <a:p>
                      <a:pPr indent="0" lvl="0" marL="0" rtl="0" algn="l">
                        <a:lnSpc>
                          <a:spcPct val="115000"/>
                        </a:lnSpc>
                        <a:spcBef>
                          <a:spcPts val="0"/>
                        </a:spcBef>
                        <a:spcAft>
                          <a:spcPts val="0"/>
                        </a:spcAft>
                        <a:buNone/>
                      </a:pPr>
                      <a:r>
                        <a:rPr lang="en-US" sz="1100"/>
                        <a:t>Renee - </a:t>
                      </a:r>
                      <a:r>
                        <a:rPr lang="en-US" sz="1100">
                          <a:solidFill>
                            <a:schemeClr val="dk1"/>
                          </a:solidFill>
                        </a:rPr>
                        <a:t>Gantt Chart</a:t>
                      </a:r>
                      <a:endParaRPr sz="1100"/>
                    </a:p>
                    <a:p>
                      <a:pPr indent="0" lvl="0" marL="0" rtl="0" algn="l">
                        <a:lnSpc>
                          <a:spcPct val="115000"/>
                        </a:lnSpc>
                        <a:spcBef>
                          <a:spcPts val="0"/>
                        </a:spcBef>
                        <a:spcAft>
                          <a:spcPts val="0"/>
                        </a:spcAft>
                        <a:buNone/>
                      </a:pPr>
                      <a:r>
                        <a:rPr lang="en-US" sz="1100"/>
                        <a:t>Madeline - </a:t>
                      </a:r>
                      <a:r>
                        <a:rPr lang="en-US" sz="1100">
                          <a:solidFill>
                            <a:schemeClr val="dk1"/>
                          </a:solidFill>
                        </a:rPr>
                        <a:t>Dashboard</a:t>
                      </a:r>
                      <a:endParaRPr sz="1100"/>
                    </a:p>
                  </a:txBody>
                  <a:tcPr marT="121900" marB="121900" marR="38100" marL="381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marR="0" rtl="0" algn="ctr">
                        <a:lnSpc>
                          <a:spcPct val="115000"/>
                        </a:lnSpc>
                        <a:spcBef>
                          <a:spcPts val="0"/>
                        </a:spcBef>
                        <a:spcAft>
                          <a:spcPts val="0"/>
                        </a:spcAft>
                        <a:buNone/>
                      </a:pPr>
                      <a:r>
                        <a:rPr lang="en-US" sz="1100"/>
                        <a:t>16-Nov-20</a:t>
                      </a:r>
                      <a:endParaRPr sz="1100"/>
                    </a:p>
                  </a:txBody>
                  <a:tcPr marT="121900" marB="121900" marR="38100" marL="381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marR="0" rtl="0" algn="ctr">
                        <a:lnSpc>
                          <a:spcPct val="115000"/>
                        </a:lnSpc>
                        <a:spcBef>
                          <a:spcPts val="0"/>
                        </a:spcBef>
                        <a:spcAft>
                          <a:spcPts val="0"/>
                        </a:spcAft>
                        <a:buNone/>
                      </a:pPr>
                      <a:r>
                        <a:rPr lang="en-US" sz="1100"/>
                        <a:t>29-Nov-20</a:t>
                      </a:r>
                      <a:endParaRPr sz="1100"/>
                    </a:p>
                  </a:txBody>
                  <a:tcPr marT="121900" marB="121900" marR="38100" marL="381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marR="0" rtl="0" algn="ctr">
                        <a:lnSpc>
                          <a:spcPct val="115000"/>
                        </a:lnSpc>
                        <a:spcBef>
                          <a:spcPts val="0"/>
                        </a:spcBef>
                        <a:spcAft>
                          <a:spcPts val="0"/>
                        </a:spcAft>
                        <a:buNone/>
                      </a:pPr>
                      <a:r>
                        <a:rPr lang="en-US" sz="1100"/>
                        <a:t>29-Nov-20</a:t>
                      </a:r>
                      <a:endParaRPr sz="1100"/>
                    </a:p>
                  </a:txBody>
                  <a:tcPr marT="121900" marB="121900" marR="38100" marL="381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lang="en-US" sz="1100"/>
                        <a:t>Everyone attended the meetings and worked on most of the project together.</a:t>
                      </a:r>
                      <a:endParaRPr sz="1100"/>
                    </a:p>
                  </a:txBody>
                  <a:tcPr marT="121900" marB="121900" marR="38100" marL="381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bl>
          </a:graphicData>
        </a:graphic>
      </p:graphicFrame>
      <p:sp>
        <p:nvSpPr>
          <p:cNvPr id="439" name="Google Shape;439;p53"/>
          <p:cNvSpPr txBox="1"/>
          <p:nvPr>
            <p:ph type="title"/>
          </p:nvPr>
        </p:nvSpPr>
        <p:spPr>
          <a:xfrm>
            <a:off x="415600" y="237000"/>
            <a:ext cx="11360700" cy="834900"/>
          </a:xfrm>
          <a:prstGeom prst="rect">
            <a:avLst/>
          </a:prstGeom>
          <a:noFill/>
          <a:ln>
            <a:noFill/>
          </a:ln>
        </p:spPr>
        <p:txBody>
          <a:bodyPr anchorCtr="0" anchor="t" bIns="121900" lIns="121900" spcFirstLastPara="1" rIns="121900" wrap="square" tIns="121900">
            <a:noAutofit/>
          </a:bodyPr>
          <a:lstStyle/>
          <a:p>
            <a:pPr indent="0" lvl="0" marL="0" rtl="0" algn="l">
              <a:lnSpc>
                <a:spcPct val="100000"/>
              </a:lnSpc>
              <a:spcBef>
                <a:spcPts val="0"/>
              </a:spcBef>
              <a:spcAft>
                <a:spcPts val="0"/>
              </a:spcAft>
              <a:buSzPts val="4300"/>
              <a:buNone/>
            </a:pPr>
            <a:r>
              <a:rPr lang="en-US" sz="3200"/>
              <a:t>Action Registry</a:t>
            </a:r>
            <a:endParaRPr sz="32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6"/>
          <p:cNvSpPr/>
          <p:nvPr/>
        </p:nvSpPr>
        <p:spPr>
          <a:xfrm>
            <a:off x="3168650" y="3051937"/>
            <a:ext cx="2846917" cy="3457033"/>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t" bIns="45700" lIns="72000" spcFirstLastPara="1" rIns="72000" wrap="square" tIns="45700">
            <a:noAutofit/>
          </a:bodyPr>
          <a:lstStyle/>
          <a:p>
            <a:pPr indent="-171450" lvl="0" marL="171450" rtl="0" algn="l">
              <a:spcBef>
                <a:spcPts val="0"/>
              </a:spcBef>
              <a:spcAft>
                <a:spcPts val="0"/>
              </a:spcAft>
              <a:buClr>
                <a:schemeClr val="dk1"/>
              </a:buClr>
              <a:buSzPts val="1200"/>
              <a:buChar char="•"/>
            </a:pPr>
            <a:r>
              <a:rPr lang="en-US" sz="1200"/>
              <a:t>Connect front end to back end resources - 8/5/21</a:t>
            </a:r>
            <a:endParaRPr sz="1200"/>
          </a:p>
          <a:p>
            <a:pPr indent="-171450" lvl="0" marL="171450" rtl="0" algn="l">
              <a:spcBef>
                <a:spcPts val="0"/>
              </a:spcBef>
              <a:spcAft>
                <a:spcPts val="0"/>
              </a:spcAft>
              <a:buClr>
                <a:schemeClr val="dk1"/>
              </a:buClr>
              <a:buSzPts val="1200"/>
              <a:buChar char="•"/>
            </a:pPr>
            <a:r>
              <a:rPr lang="en-US" sz="1200"/>
              <a:t>Finish Building testable packages - 8/26/21</a:t>
            </a:r>
            <a:endParaRPr sz="1200"/>
          </a:p>
          <a:p>
            <a:pPr indent="-171450" lvl="0" marL="171450" rtl="0" algn="l">
              <a:spcBef>
                <a:spcPts val="0"/>
              </a:spcBef>
              <a:spcAft>
                <a:spcPts val="0"/>
              </a:spcAft>
              <a:buClr>
                <a:schemeClr val="dk1"/>
              </a:buClr>
              <a:buSzPts val="1200"/>
              <a:buChar char="•"/>
            </a:pPr>
            <a:r>
              <a:rPr lang="en-US" sz="1200"/>
              <a:t>Begin Testing of Front End - 7/30/21</a:t>
            </a:r>
            <a:endParaRPr sz="1200"/>
          </a:p>
          <a:p>
            <a:pPr indent="-171450" lvl="0" marL="171450" rtl="0" algn="l">
              <a:spcBef>
                <a:spcPts val="0"/>
              </a:spcBef>
              <a:spcAft>
                <a:spcPts val="0"/>
              </a:spcAft>
              <a:buClr>
                <a:schemeClr val="dk1"/>
              </a:buClr>
              <a:buSzPts val="1200"/>
              <a:buChar char="•"/>
            </a:pPr>
            <a:r>
              <a:rPr lang="en-US" sz="1200"/>
              <a:t>Begin Security Testing - 9/30/21</a:t>
            </a:r>
            <a:endParaRPr sz="1200"/>
          </a:p>
          <a:p>
            <a:pPr indent="-171450" lvl="0" marL="171450" rtl="0" algn="l">
              <a:spcBef>
                <a:spcPts val="0"/>
              </a:spcBef>
              <a:spcAft>
                <a:spcPts val="0"/>
              </a:spcAft>
              <a:buClr>
                <a:schemeClr val="dk1"/>
              </a:buClr>
              <a:buSzPts val="1200"/>
              <a:buChar char="•"/>
            </a:pPr>
            <a:r>
              <a:rPr lang="en-US" sz="1200"/>
              <a:t>End Testing 10/21/21</a:t>
            </a:r>
            <a:endParaRPr sz="1200"/>
          </a:p>
          <a:p>
            <a:pPr indent="-171450" lvl="0" marL="171450" rtl="0" algn="l">
              <a:spcBef>
                <a:spcPts val="0"/>
              </a:spcBef>
              <a:spcAft>
                <a:spcPts val="0"/>
              </a:spcAft>
              <a:buClr>
                <a:schemeClr val="dk1"/>
              </a:buClr>
              <a:buSzPts val="1200"/>
              <a:buChar char="•"/>
            </a:pPr>
            <a:r>
              <a:rPr lang="en-US" sz="1200"/>
              <a:t>Deploy to staging environment - 10/7/21</a:t>
            </a:r>
            <a:endParaRPr sz="1200"/>
          </a:p>
          <a:p>
            <a:pPr indent="-171450" lvl="0" marL="171450" rtl="0" algn="l">
              <a:spcBef>
                <a:spcPts val="0"/>
              </a:spcBef>
              <a:spcAft>
                <a:spcPts val="0"/>
              </a:spcAft>
              <a:buClr>
                <a:schemeClr val="dk1"/>
              </a:buClr>
              <a:buSzPts val="1200"/>
              <a:buChar char="•"/>
            </a:pPr>
            <a:r>
              <a:rPr lang="en-US" sz="1200"/>
              <a:t>Publish to App Store - 11/4/21</a:t>
            </a:r>
            <a:endParaRPr sz="1200"/>
          </a:p>
        </p:txBody>
      </p:sp>
      <p:sp>
        <p:nvSpPr>
          <p:cNvPr id="200" name="Google Shape;200;p36"/>
          <p:cNvSpPr/>
          <p:nvPr/>
        </p:nvSpPr>
        <p:spPr>
          <a:xfrm>
            <a:off x="6182784" y="3050093"/>
            <a:ext cx="2847000" cy="3456900"/>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t" bIns="45700" lIns="72000" spcFirstLastPara="1" rIns="72000" wrap="square" tIns="45700">
            <a:noAutofit/>
          </a:bodyPr>
          <a:lstStyle/>
          <a:p>
            <a:pPr indent="-174625" lvl="0" marL="171450" marR="0" rtl="0" algn="l">
              <a:spcBef>
                <a:spcPts val="0"/>
              </a:spcBef>
              <a:spcAft>
                <a:spcPts val="0"/>
              </a:spcAft>
              <a:buSzPts val="1150"/>
              <a:buChar char="•"/>
            </a:pPr>
            <a:r>
              <a:rPr lang="en-US" sz="1150">
                <a:solidFill>
                  <a:schemeClr val="dk1"/>
                </a:solidFill>
              </a:rPr>
              <a:t>It may take longer than 14 days to set up all communications and approval with religious shelters as each shelter may have limited resources available to maintain </a:t>
            </a:r>
            <a:r>
              <a:rPr lang="en-US" sz="1150">
                <a:solidFill>
                  <a:schemeClr val="dk1"/>
                </a:solidFill>
              </a:rPr>
              <a:t>expedient</a:t>
            </a:r>
            <a:r>
              <a:rPr lang="en-US" sz="1150">
                <a:solidFill>
                  <a:schemeClr val="dk1"/>
                </a:solidFill>
              </a:rPr>
              <a:t> communication. This could set the Core Functionalities Requirements Document back.</a:t>
            </a:r>
            <a:endParaRPr sz="1150">
              <a:solidFill>
                <a:schemeClr val="dk1"/>
              </a:solidFill>
            </a:endParaRPr>
          </a:p>
          <a:p>
            <a:pPr indent="-301625" lvl="1" marL="914400" marR="0" rtl="0" algn="l">
              <a:spcBef>
                <a:spcPts val="0"/>
              </a:spcBef>
              <a:spcAft>
                <a:spcPts val="0"/>
              </a:spcAft>
              <a:buClr>
                <a:schemeClr val="dk1"/>
              </a:buClr>
              <a:buSzPts val="1150"/>
              <a:buChar char="○"/>
            </a:pPr>
            <a:r>
              <a:rPr lang="en-US" sz="1150">
                <a:solidFill>
                  <a:schemeClr val="dk1"/>
                </a:solidFill>
                <a:highlight>
                  <a:srgbClr val="FFFFFF"/>
                </a:highlight>
              </a:rPr>
              <a:t>1) Automate follow-up e-mails to get responses if a response is not received after 3 days</a:t>
            </a:r>
            <a:endParaRPr sz="1150">
              <a:solidFill>
                <a:schemeClr val="dk1"/>
              </a:solidFill>
            </a:endParaRPr>
          </a:p>
          <a:p>
            <a:pPr indent="-174625" lvl="0" marL="171450" marR="0" rtl="0" algn="l">
              <a:spcBef>
                <a:spcPts val="0"/>
              </a:spcBef>
              <a:spcAft>
                <a:spcPts val="0"/>
              </a:spcAft>
              <a:buClr>
                <a:schemeClr val="dk1"/>
              </a:buClr>
              <a:buSzPts val="1150"/>
              <a:buChar char="•"/>
            </a:pPr>
            <a:r>
              <a:rPr lang="en-US" sz="1150">
                <a:solidFill>
                  <a:schemeClr val="dk1"/>
                </a:solidFill>
                <a:highlight>
                  <a:srgbClr val="FFFFFF"/>
                </a:highlight>
              </a:rPr>
              <a:t>Navigational data is inaccurate due to multiple servers responding with different data during load sharing tests</a:t>
            </a:r>
            <a:endParaRPr sz="1150">
              <a:solidFill>
                <a:schemeClr val="dk1"/>
              </a:solidFill>
              <a:highlight>
                <a:srgbClr val="FFFFFF"/>
              </a:highlight>
            </a:endParaRPr>
          </a:p>
          <a:p>
            <a:pPr indent="-301625" lvl="1" marL="914400" marR="0" rtl="0" algn="l">
              <a:spcBef>
                <a:spcPts val="0"/>
              </a:spcBef>
              <a:spcAft>
                <a:spcPts val="0"/>
              </a:spcAft>
              <a:buClr>
                <a:schemeClr val="dk1"/>
              </a:buClr>
              <a:buSzPts val="1150"/>
              <a:buChar char="○"/>
            </a:pPr>
            <a:r>
              <a:rPr lang="en-US" sz="1150">
                <a:solidFill>
                  <a:schemeClr val="dk1"/>
                </a:solidFill>
                <a:highlight>
                  <a:srgbClr val="FFFFFF"/>
                </a:highlight>
              </a:rPr>
              <a:t>Setup policy to only allow user to sign into a single server at a time to force the user to sign out of a server before allowing sign on to another</a:t>
            </a:r>
            <a:endParaRPr sz="1150">
              <a:solidFill>
                <a:schemeClr val="dk1"/>
              </a:solidFill>
              <a:highlight>
                <a:srgbClr val="FFFFFF"/>
              </a:highlight>
            </a:endParaRPr>
          </a:p>
        </p:txBody>
      </p:sp>
      <p:sp>
        <p:nvSpPr>
          <p:cNvPr id="201" name="Google Shape;201;p36"/>
          <p:cNvSpPr/>
          <p:nvPr/>
        </p:nvSpPr>
        <p:spPr>
          <a:xfrm>
            <a:off x="158751" y="1271524"/>
            <a:ext cx="11802533" cy="1459210"/>
          </a:xfrm>
          <a:prstGeom prst="rect">
            <a:avLst/>
          </a:prstGeom>
          <a:solidFill>
            <a:srgbClr val="FFFF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Arial"/>
              <a:ea typeface="Arial"/>
              <a:cs typeface="Arial"/>
              <a:sym typeface="Arial"/>
            </a:endParaRPr>
          </a:p>
        </p:txBody>
      </p:sp>
      <p:sp>
        <p:nvSpPr>
          <p:cNvPr id="202" name="Google Shape;202;p36"/>
          <p:cNvSpPr txBox="1"/>
          <p:nvPr>
            <p:ph idx="4294967295" type="title"/>
          </p:nvPr>
        </p:nvSpPr>
        <p:spPr>
          <a:xfrm>
            <a:off x="179917" y="0"/>
            <a:ext cx="11760200" cy="981010"/>
          </a:xfrm>
          <a:prstGeom prst="rect">
            <a:avLst/>
          </a:prstGeom>
          <a:noFill/>
          <a:ln>
            <a:noFill/>
          </a:ln>
        </p:spPr>
        <p:txBody>
          <a:bodyPr anchorCtr="0" anchor="ctr" bIns="0" lIns="72000" spcFirstLastPara="1" rIns="72000" wrap="square" tIns="0">
            <a:noAutofit/>
          </a:bodyPr>
          <a:lstStyle/>
          <a:p>
            <a:pPr indent="0" lvl="0" marL="0" rtl="0" algn="l">
              <a:lnSpc>
                <a:spcPct val="75000"/>
              </a:lnSpc>
              <a:spcBef>
                <a:spcPts val="0"/>
              </a:spcBef>
              <a:spcAft>
                <a:spcPts val="0"/>
              </a:spcAft>
              <a:buNone/>
            </a:pPr>
            <a:r>
              <a:rPr lang="en-US" sz="4000"/>
              <a:t>Get Safe</a:t>
            </a:r>
            <a:endParaRPr/>
          </a:p>
        </p:txBody>
      </p:sp>
      <p:sp>
        <p:nvSpPr>
          <p:cNvPr id="203" name="Google Shape;203;p36"/>
          <p:cNvSpPr/>
          <p:nvPr/>
        </p:nvSpPr>
        <p:spPr>
          <a:xfrm>
            <a:off x="158751" y="981010"/>
            <a:ext cx="11802533" cy="381000"/>
          </a:xfrm>
          <a:prstGeom prst="rect">
            <a:avLst/>
          </a:prstGeom>
          <a:solidFill>
            <a:srgbClr val="002060"/>
          </a:solidFill>
          <a:ln cap="flat" cmpd="sng" w="12700">
            <a:solidFill>
              <a:schemeClr val="dk1"/>
            </a:solidFill>
            <a:prstDash val="solid"/>
            <a:miter lim="800000"/>
            <a:headEnd len="sm" w="sm" type="none"/>
            <a:tailEnd len="sm" w="sm" type="none"/>
          </a:ln>
        </p:spPr>
        <p:txBody>
          <a:bodyPr anchorCtr="0" anchor="ctr" bIns="82550" lIns="92075" spcFirstLastPara="1" rIns="92075" wrap="square" tIns="82550">
            <a:noAutofit/>
          </a:bodyPr>
          <a:lstStyle/>
          <a:p>
            <a:pPr indent="0" lvl="0" marL="0" marR="0" rtl="0" algn="l">
              <a:spcBef>
                <a:spcPts val="0"/>
              </a:spcBef>
              <a:spcAft>
                <a:spcPts val="0"/>
              </a:spcAft>
              <a:buNone/>
            </a:pPr>
            <a:r>
              <a:rPr b="1" i="0" lang="en-US" sz="1300" u="none" cap="none" strike="noStrike">
                <a:solidFill>
                  <a:srgbClr val="FFFFFF"/>
                </a:solidFill>
                <a:latin typeface="Arial"/>
                <a:ea typeface="Arial"/>
                <a:cs typeface="Arial"/>
                <a:sym typeface="Arial"/>
              </a:rPr>
              <a:t>Summary									</a:t>
            </a:r>
            <a:r>
              <a:rPr b="1" lang="en-US" sz="1300">
                <a:solidFill>
                  <a:srgbClr val="FFFFFF"/>
                </a:solidFill>
              </a:rPr>
              <a:t> 	    		</a:t>
            </a:r>
            <a:r>
              <a:rPr b="1" i="0" lang="en-US" sz="1300" u="none" cap="none" strike="noStrike">
                <a:solidFill>
                  <a:srgbClr val="FFFFFF"/>
                </a:solidFill>
                <a:latin typeface="Arial"/>
                <a:ea typeface="Arial"/>
                <a:cs typeface="Arial"/>
                <a:sym typeface="Arial"/>
              </a:rPr>
              <a:t>Project Status						Financial Status</a:t>
            </a:r>
            <a:endParaRPr/>
          </a:p>
        </p:txBody>
      </p:sp>
      <p:sp>
        <p:nvSpPr>
          <p:cNvPr id="204" name="Google Shape;204;p36"/>
          <p:cNvSpPr txBox="1"/>
          <p:nvPr/>
        </p:nvSpPr>
        <p:spPr>
          <a:xfrm>
            <a:off x="169333" y="1369949"/>
            <a:ext cx="5097600" cy="1200300"/>
          </a:xfrm>
          <a:prstGeom prst="rect">
            <a:avLst/>
          </a:prstGeom>
          <a:noFill/>
          <a:ln>
            <a:noFill/>
          </a:ln>
        </p:spPr>
        <p:txBody>
          <a:bodyPr anchorCtr="0" anchor="t" bIns="45700" lIns="72000" spcFirstLastPara="1" rIns="72000" wrap="square" tIns="45700">
            <a:noAutofit/>
          </a:bodyPr>
          <a:lstStyle/>
          <a:p>
            <a:pPr indent="0" lvl="0" marL="0" marR="0" rtl="0" algn="l">
              <a:spcBef>
                <a:spcPts val="0"/>
              </a:spcBef>
              <a:spcAft>
                <a:spcPts val="0"/>
              </a:spcAft>
              <a:buNone/>
            </a:pPr>
            <a:r>
              <a:rPr lang="en-US"/>
              <a:t>Get Safe is a FEMA run mobile app that allows users to get real time storm info for any place in the US, create personal evacuation plans, and find </a:t>
            </a:r>
            <a:r>
              <a:rPr lang="en-US"/>
              <a:t>available</a:t>
            </a:r>
            <a:r>
              <a:rPr lang="en-US"/>
              <a:t> shelters and hospitals in their area. It also allows families and friends to see their </a:t>
            </a:r>
            <a:r>
              <a:rPr lang="en-US"/>
              <a:t>evacuation</a:t>
            </a:r>
            <a:r>
              <a:rPr lang="en-US"/>
              <a:t> plans and chat.</a:t>
            </a:r>
            <a:endParaRPr/>
          </a:p>
          <a:p>
            <a:pPr indent="0" lvl="0" marL="0" marR="0" rtl="0" algn="l">
              <a:spcBef>
                <a:spcPts val="0"/>
              </a:spcBef>
              <a:spcAft>
                <a:spcPts val="0"/>
              </a:spcAft>
              <a:buNone/>
            </a:pPr>
            <a:r>
              <a:rPr lang="en-US"/>
              <a:t>The project follows a Waterfall model with agile development.</a:t>
            </a:r>
            <a:endParaRPr/>
          </a:p>
        </p:txBody>
      </p:sp>
      <p:sp>
        <p:nvSpPr>
          <p:cNvPr id="205" name="Google Shape;205;p36"/>
          <p:cNvSpPr/>
          <p:nvPr/>
        </p:nvSpPr>
        <p:spPr>
          <a:xfrm>
            <a:off x="146051" y="2833207"/>
            <a:ext cx="2844800" cy="161684"/>
          </a:xfrm>
          <a:prstGeom prst="rect">
            <a:avLst/>
          </a:prstGeom>
          <a:solidFill>
            <a:srgbClr val="00FF00"/>
          </a:solidFill>
          <a:ln cap="flat" cmpd="sng" w="12700">
            <a:solidFill>
              <a:schemeClr val="dk1"/>
            </a:solidFill>
            <a:prstDash val="solid"/>
            <a:miter lim="800000"/>
            <a:headEnd len="sm" w="sm" type="none"/>
            <a:tailEnd len="sm" w="sm" type="none"/>
          </a:ln>
        </p:spPr>
        <p:txBody>
          <a:bodyPr anchorCtr="0" anchor="ctr" bIns="82550" lIns="92075" spcFirstLastPara="1" rIns="92075" wrap="square" tIns="82550">
            <a:noAutofit/>
          </a:bodyPr>
          <a:lstStyle/>
          <a:p>
            <a:pPr indent="0" lvl="0" marL="0" marR="0" rtl="0" algn="l">
              <a:spcBef>
                <a:spcPts val="0"/>
              </a:spcBef>
              <a:spcAft>
                <a:spcPts val="0"/>
              </a:spcAft>
              <a:buNone/>
            </a:pPr>
            <a:r>
              <a:rPr b="1" i="0" lang="en-US" sz="1300" u="none" cap="none" strike="noStrike">
                <a:solidFill>
                  <a:srgbClr val="000000"/>
                </a:solidFill>
                <a:latin typeface="Arial"/>
                <a:ea typeface="Arial"/>
                <a:cs typeface="Arial"/>
                <a:sym typeface="Arial"/>
              </a:rPr>
              <a:t>Key Achievements</a:t>
            </a:r>
            <a:endParaRPr/>
          </a:p>
        </p:txBody>
      </p:sp>
      <p:sp>
        <p:nvSpPr>
          <p:cNvPr id="206" name="Google Shape;206;p36"/>
          <p:cNvSpPr/>
          <p:nvPr/>
        </p:nvSpPr>
        <p:spPr>
          <a:xfrm>
            <a:off x="156634" y="3050093"/>
            <a:ext cx="2846917" cy="3457033"/>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t" bIns="45700" lIns="72000" spcFirstLastPara="1" rIns="72000" wrap="square" tIns="45700">
            <a:noAutofit/>
          </a:bodyPr>
          <a:lstStyle/>
          <a:p>
            <a:pPr indent="-247650" lvl="0" marL="285750" rtl="0" algn="l">
              <a:spcBef>
                <a:spcPts val="0"/>
              </a:spcBef>
              <a:spcAft>
                <a:spcPts val="0"/>
              </a:spcAft>
              <a:buClr>
                <a:schemeClr val="dk1"/>
              </a:buClr>
              <a:buSzPts val="1200"/>
              <a:buChar char="•"/>
            </a:pPr>
            <a:r>
              <a:rPr lang="en-US" sz="1200">
                <a:solidFill>
                  <a:schemeClr val="dk1"/>
                </a:solidFill>
              </a:rPr>
              <a:t>Created the project budget and risk plan - 10/26/20</a:t>
            </a:r>
            <a:endParaRPr sz="1200">
              <a:solidFill>
                <a:schemeClr val="dk1"/>
              </a:solidFill>
            </a:endParaRPr>
          </a:p>
          <a:p>
            <a:pPr indent="-247650" lvl="0" marL="285750" rtl="0" algn="l">
              <a:spcBef>
                <a:spcPts val="0"/>
              </a:spcBef>
              <a:spcAft>
                <a:spcPts val="0"/>
              </a:spcAft>
              <a:buClr>
                <a:schemeClr val="dk1"/>
              </a:buClr>
              <a:buSzPts val="1200"/>
              <a:buChar char="•"/>
            </a:pPr>
            <a:r>
              <a:rPr lang="en-US" sz="1200">
                <a:solidFill>
                  <a:schemeClr val="dk1"/>
                </a:solidFill>
              </a:rPr>
              <a:t>Finished acquiring employees and necessary resources- 11/23/20</a:t>
            </a:r>
            <a:endParaRPr sz="1200">
              <a:solidFill>
                <a:schemeClr val="dk1"/>
              </a:solidFill>
            </a:endParaRPr>
          </a:p>
          <a:p>
            <a:pPr indent="-247650" lvl="0" marL="285750" rtl="0" algn="l">
              <a:spcBef>
                <a:spcPts val="0"/>
              </a:spcBef>
              <a:spcAft>
                <a:spcPts val="0"/>
              </a:spcAft>
              <a:buClr>
                <a:schemeClr val="dk1"/>
              </a:buClr>
              <a:buSzPts val="1200"/>
              <a:buChar char="•"/>
            </a:pPr>
            <a:r>
              <a:rPr lang="en-US" sz="1200">
                <a:solidFill>
                  <a:schemeClr val="dk1"/>
                </a:solidFill>
              </a:rPr>
              <a:t>Review legal requirements - 3/8/21</a:t>
            </a:r>
            <a:endParaRPr sz="1200">
              <a:solidFill>
                <a:schemeClr val="dk1"/>
              </a:solidFill>
            </a:endParaRPr>
          </a:p>
          <a:p>
            <a:pPr indent="-247650" lvl="0" marL="285750" rtl="0" algn="l">
              <a:spcBef>
                <a:spcPts val="0"/>
              </a:spcBef>
              <a:spcAft>
                <a:spcPts val="0"/>
              </a:spcAft>
              <a:buClr>
                <a:schemeClr val="dk1"/>
              </a:buClr>
              <a:buSzPts val="1200"/>
              <a:buChar char="•"/>
            </a:pPr>
            <a:r>
              <a:rPr lang="en-US" sz="1200">
                <a:solidFill>
                  <a:schemeClr val="dk1"/>
                </a:solidFill>
              </a:rPr>
              <a:t>Finalize Requirements Documents - 3/26/21</a:t>
            </a:r>
            <a:endParaRPr sz="1200">
              <a:solidFill>
                <a:schemeClr val="dk1"/>
              </a:solidFill>
            </a:endParaRPr>
          </a:p>
          <a:p>
            <a:pPr indent="-247650" lvl="0" marL="285750" rtl="0" algn="l">
              <a:spcBef>
                <a:spcPts val="0"/>
              </a:spcBef>
              <a:spcAft>
                <a:spcPts val="0"/>
              </a:spcAft>
              <a:buClr>
                <a:schemeClr val="dk1"/>
              </a:buClr>
              <a:buSzPts val="1200"/>
              <a:buChar char="•"/>
            </a:pPr>
            <a:r>
              <a:rPr lang="en-US" sz="1200">
                <a:solidFill>
                  <a:schemeClr val="dk1"/>
                </a:solidFill>
              </a:rPr>
              <a:t>Finished designing schema for data objects - 4/5/21</a:t>
            </a:r>
            <a:endParaRPr sz="1200">
              <a:solidFill>
                <a:schemeClr val="dk1"/>
              </a:solidFill>
            </a:endParaRPr>
          </a:p>
          <a:p>
            <a:pPr indent="-247650" lvl="0" marL="285750" rtl="0" algn="l">
              <a:spcBef>
                <a:spcPts val="0"/>
              </a:spcBef>
              <a:spcAft>
                <a:spcPts val="0"/>
              </a:spcAft>
              <a:buClr>
                <a:schemeClr val="dk1"/>
              </a:buClr>
              <a:buSzPts val="1200"/>
              <a:buChar char="•"/>
            </a:pPr>
            <a:r>
              <a:rPr lang="en-US" sz="1200">
                <a:solidFill>
                  <a:schemeClr val="dk1"/>
                </a:solidFill>
              </a:rPr>
              <a:t>Finished Wireframe design for home pages - 4/19/21</a:t>
            </a:r>
            <a:endParaRPr sz="1200">
              <a:solidFill>
                <a:srgbClr val="0000FF"/>
              </a:solidFill>
            </a:endParaRPr>
          </a:p>
          <a:p>
            <a:pPr indent="-247650" lvl="0" marL="285750" rtl="0" algn="l">
              <a:spcBef>
                <a:spcPts val="0"/>
              </a:spcBef>
              <a:spcAft>
                <a:spcPts val="0"/>
              </a:spcAft>
              <a:buClr>
                <a:srgbClr val="0000FF"/>
              </a:buClr>
              <a:buSzPts val="1200"/>
              <a:buChar char="•"/>
            </a:pPr>
            <a:r>
              <a:rPr lang="en-US" sz="1200">
                <a:solidFill>
                  <a:srgbClr val="0000FF"/>
                </a:solidFill>
              </a:rPr>
              <a:t>Completed API Development Tasks - 6/10/21</a:t>
            </a:r>
            <a:endParaRPr sz="1200">
              <a:solidFill>
                <a:srgbClr val="0000FF"/>
              </a:solidFill>
            </a:endParaRPr>
          </a:p>
          <a:p>
            <a:pPr indent="-247650" lvl="0" marL="285750" rtl="0" algn="l">
              <a:spcBef>
                <a:spcPts val="0"/>
              </a:spcBef>
              <a:spcAft>
                <a:spcPts val="0"/>
              </a:spcAft>
              <a:buClr>
                <a:srgbClr val="0000FF"/>
              </a:buClr>
              <a:buSzPts val="1200"/>
              <a:buChar char="•"/>
            </a:pPr>
            <a:r>
              <a:rPr lang="en-US" sz="1200">
                <a:solidFill>
                  <a:srgbClr val="0000FF"/>
                </a:solidFill>
              </a:rPr>
              <a:t>Built API Test Packages - 6/15/21</a:t>
            </a:r>
            <a:endParaRPr sz="1200">
              <a:solidFill>
                <a:srgbClr val="0000FF"/>
              </a:solidFill>
            </a:endParaRPr>
          </a:p>
          <a:p>
            <a:pPr indent="-247650" lvl="0" marL="285750" rtl="0" algn="l">
              <a:spcBef>
                <a:spcPts val="0"/>
              </a:spcBef>
              <a:spcAft>
                <a:spcPts val="0"/>
              </a:spcAft>
              <a:buClr>
                <a:srgbClr val="0000FF"/>
              </a:buClr>
              <a:buSzPts val="1200"/>
              <a:buChar char="•"/>
            </a:pPr>
            <a:r>
              <a:rPr lang="en-US" sz="1200">
                <a:solidFill>
                  <a:srgbClr val="0000FF"/>
                </a:solidFill>
              </a:rPr>
              <a:t>Started Initial Testing for API - 5/21/21</a:t>
            </a:r>
            <a:endParaRPr sz="1200">
              <a:solidFill>
                <a:srgbClr val="0000FF"/>
              </a:solidFill>
            </a:endParaRPr>
          </a:p>
          <a:p>
            <a:pPr indent="-247650" lvl="0" marL="285750" rtl="0" algn="l">
              <a:spcBef>
                <a:spcPts val="0"/>
              </a:spcBef>
              <a:spcAft>
                <a:spcPts val="0"/>
              </a:spcAft>
              <a:buClr>
                <a:srgbClr val="0000FF"/>
              </a:buClr>
              <a:buSzPts val="1200"/>
              <a:buChar char="•"/>
            </a:pPr>
            <a:r>
              <a:rPr lang="en-US" sz="1200">
                <a:solidFill>
                  <a:srgbClr val="0000FF"/>
                </a:solidFill>
              </a:rPr>
              <a:t>Completed Backend Development Tasks - 7/26/21</a:t>
            </a:r>
            <a:endParaRPr sz="1200">
              <a:solidFill>
                <a:srgbClr val="0000FF"/>
              </a:solidFill>
            </a:endParaRPr>
          </a:p>
        </p:txBody>
      </p:sp>
      <p:sp>
        <p:nvSpPr>
          <p:cNvPr id="207" name="Google Shape;207;p36"/>
          <p:cNvSpPr/>
          <p:nvPr/>
        </p:nvSpPr>
        <p:spPr>
          <a:xfrm>
            <a:off x="3170767" y="2833207"/>
            <a:ext cx="2844800" cy="161684"/>
          </a:xfrm>
          <a:prstGeom prst="rect">
            <a:avLst/>
          </a:prstGeom>
          <a:solidFill>
            <a:srgbClr val="002060"/>
          </a:solidFill>
          <a:ln cap="flat" cmpd="sng" w="12700">
            <a:solidFill>
              <a:schemeClr val="dk1"/>
            </a:solidFill>
            <a:prstDash val="solid"/>
            <a:miter lim="800000"/>
            <a:headEnd len="sm" w="sm" type="none"/>
            <a:tailEnd len="sm" w="sm" type="none"/>
          </a:ln>
        </p:spPr>
        <p:txBody>
          <a:bodyPr anchorCtr="0" anchor="ctr" bIns="82550" lIns="92075" spcFirstLastPara="1" rIns="92075" wrap="square" tIns="82550">
            <a:noAutofit/>
          </a:bodyPr>
          <a:lstStyle/>
          <a:p>
            <a:pPr indent="0" lvl="0" marL="0" marR="0" rtl="0" algn="l">
              <a:spcBef>
                <a:spcPts val="0"/>
              </a:spcBef>
              <a:spcAft>
                <a:spcPts val="0"/>
              </a:spcAft>
              <a:buNone/>
            </a:pPr>
            <a:r>
              <a:rPr b="1" i="0" lang="en-US" sz="1300" u="none" cap="none" strike="noStrike">
                <a:solidFill>
                  <a:srgbClr val="FFFFFF"/>
                </a:solidFill>
                <a:latin typeface="Arial"/>
                <a:ea typeface="Arial"/>
                <a:cs typeface="Arial"/>
                <a:sym typeface="Arial"/>
              </a:rPr>
              <a:t>Planned Activities</a:t>
            </a:r>
            <a:endParaRPr/>
          </a:p>
        </p:txBody>
      </p:sp>
      <p:sp>
        <p:nvSpPr>
          <p:cNvPr id="208" name="Google Shape;208;p36"/>
          <p:cNvSpPr/>
          <p:nvPr/>
        </p:nvSpPr>
        <p:spPr>
          <a:xfrm>
            <a:off x="6193367" y="2833207"/>
            <a:ext cx="2844800" cy="161684"/>
          </a:xfrm>
          <a:prstGeom prst="rect">
            <a:avLst/>
          </a:prstGeom>
          <a:solidFill>
            <a:srgbClr val="FF0000"/>
          </a:solidFill>
          <a:ln cap="flat" cmpd="sng" w="12700">
            <a:solidFill>
              <a:schemeClr val="dk1"/>
            </a:solidFill>
            <a:prstDash val="solid"/>
            <a:miter lim="800000"/>
            <a:headEnd len="sm" w="sm" type="none"/>
            <a:tailEnd len="sm" w="sm" type="none"/>
          </a:ln>
        </p:spPr>
        <p:txBody>
          <a:bodyPr anchorCtr="0" anchor="ctr" bIns="82550" lIns="92075" spcFirstLastPara="1" rIns="92075" wrap="square" tIns="82550">
            <a:noAutofit/>
          </a:bodyPr>
          <a:lstStyle/>
          <a:p>
            <a:pPr indent="0" lvl="0" marL="0" marR="0" rtl="0" algn="l">
              <a:spcBef>
                <a:spcPts val="0"/>
              </a:spcBef>
              <a:spcAft>
                <a:spcPts val="0"/>
              </a:spcAft>
              <a:buNone/>
            </a:pPr>
            <a:r>
              <a:rPr b="1" i="0" lang="en-US" sz="1300" u="none" cap="none" strike="noStrike">
                <a:solidFill>
                  <a:srgbClr val="FFFFFF"/>
                </a:solidFill>
                <a:latin typeface="Arial"/>
                <a:ea typeface="Arial"/>
                <a:cs typeface="Arial"/>
                <a:sym typeface="Arial"/>
              </a:rPr>
              <a:t>Risks</a:t>
            </a:r>
            <a:endParaRPr/>
          </a:p>
        </p:txBody>
      </p:sp>
      <p:sp>
        <p:nvSpPr>
          <p:cNvPr id="209" name="Google Shape;209;p36"/>
          <p:cNvSpPr/>
          <p:nvPr/>
        </p:nvSpPr>
        <p:spPr>
          <a:xfrm>
            <a:off x="9152467" y="2818918"/>
            <a:ext cx="2844800" cy="175035"/>
          </a:xfrm>
          <a:prstGeom prst="rect">
            <a:avLst/>
          </a:prstGeom>
          <a:solidFill>
            <a:srgbClr val="0070C0"/>
          </a:solidFill>
          <a:ln cap="flat" cmpd="sng" w="12700">
            <a:solidFill>
              <a:schemeClr val="dk1"/>
            </a:solidFill>
            <a:prstDash val="solid"/>
            <a:miter lim="800000"/>
            <a:headEnd len="sm" w="sm" type="none"/>
            <a:tailEnd len="sm" w="sm" type="none"/>
          </a:ln>
        </p:spPr>
        <p:txBody>
          <a:bodyPr anchorCtr="0" anchor="ctr" bIns="82550" lIns="92075" spcFirstLastPara="1" rIns="92075" wrap="square" tIns="82550">
            <a:noAutofit/>
          </a:bodyPr>
          <a:lstStyle/>
          <a:p>
            <a:pPr indent="0" lvl="0" marL="0" marR="0" rtl="0" algn="l">
              <a:spcBef>
                <a:spcPts val="0"/>
              </a:spcBef>
              <a:spcAft>
                <a:spcPts val="0"/>
              </a:spcAft>
              <a:buNone/>
            </a:pPr>
            <a:r>
              <a:rPr b="1" i="0" lang="en-US" sz="1300" u="none" cap="none" strike="noStrike">
                <a:solidFill>
                  <a:srgbClr val="FFFFFF"/>
                </a:solidFill>
                <a:latin typeface="Arial"/>
                <a:ea typeface="Arial"/>
                <a:cs typeface="Arial"/>
                <a:sym typeface="Arial"/>
              </a:rPr>
              <a:t>Major Milestones</a:t>
            </a:r>
            <a:endParaRPr/>
          </a:p>
        </p:txBody>
      </p:sp>
      <p:sp>
        <p:nvSpPr>
          <p:cNvPr id="210" name="Google Shape;210;p36"/>
          <p:cNvSpPr/>
          <p:nvPr/>
        </p:nvSpPr>
        <p:spPr>
          <a:xfrm>
            <a:off x="9129183" y="3043647"/>
            <a:ext cx="2847000" cy="3456900"/>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t" bIns="45700" lIns="72000" spcFirstLastPara="1" rIns="72000" wrap="square" tIns="45700">
            <a:noAutofit/>
          </a:bodyPr>
          <a:lstStyle/>
          <a:p>
            <a:pPr indent="-298450" lvl="0" marL="457200" rtl="0" algn="l">
              <a:lnSpc>
                <a:spcPct val="115000"/>
              </a:lnSpc>
              <a:spcBef>
                <a:spcPts val="0"/>
              </a:spcBef>
              <a:spcAft>
                <a:spcPts val="0"/>
              </a:spcAft>
              <a:buClr>
                <a:schemeClr val="dk1"/>
              </a:buClr>
              <a:buSzPts val="1100"/>
              <a:buChar char="•"/>
            </a:pPr>
            <a:r>
              <a:rPr lang="en-US" sz="1200" strike="sngStrike">
                <a:solidFill>
                  <a:schemeClr val="dk1"/>
                </a:solidFill>
              </a:rPr>
              <a:t>Acquire Employees and Resources - </a:t>
            </a:r>
            <a:r>
              <a:rPr lang="en-US" sz="1100" strike="sngStrike">
                <a:solidFill>
                  <a:srgbClr val="002060"/>
                </a:solidFill>
              </a:rPr>
              <a:t>11/23/20</a:t>
            </a:r>
            <a:endParaRPr sz="1100" strike="sngStrike">
              <a:solidFill>
                <a:srgbClr val="002060"/>
              </a:solidFill>
            </a:endParaRPr>
          </a:p>
          <a:p>
            <a:pPr indent="-298450" lvl="0" marL="457200" rtl="0" algn="l">
              <a:lnSpc>
                <a:spcPct val="115000"/>
              </a:lnSpc>
              <a:spcBef>
                <a:spcPts val="0"/>
              </a:spcBef>
              <a:spcAft>
                <a:spcPts val="0"/>
              </a:spcAft>
              <a:buClr>
                <a:schemeClr val="dk1"/>
              </a:buClr>
              <a:buSzPts val="1100"/>
              <a:buChar char="•"/>
            </a:pPr>
            <a:r>
              <a:rPr lang="en-US" sz="1200" strike="sngStrike">
                <a:solidFill>
                  <a:schemeClr val="dk1"/>
                </a:solidFill>
              </a:rPr>
              <a:t>Finalize and sign requirements documents - </a:t>
            </a:r>
            <a:r>
              <a:rPr lang="en-US" sz="1100" strike="sngStrike">
                <a:solidFill>
                  <a:srgbClr val="002060"/>
                </a:solidFill>
              </a:rPr>
              <a:t>3/26/21</a:t>
            </a:r>
            <a:endParaRPr sz="1100" strike="sngStrike">
              <a:solidFill>
                <a:srgbClr val="002060"/>
              </a:solidFill>
            </a:endParaRPr>
          </a:p>
          <a:p>
            <a:pPr indent="-298450" lvl="0" marL="457200" rtl="0" algn="l">
              <a:lnSpc>
                <a:spcPct val="115000"/>
              </a:lnSpc>
              <a:spcBef>
                <a:spcPts val="0"/>
              </a:spcBef>
              <a:spcAft>
                <a:spcPts val="0"/>
              </a:spcAft>
              <a:buClr>
                <a:schemeClr val="dk1"/>
              </a:buClr>
              <a:buSzPts val="1100"/>
              <a:buChar char="•"/>
            </a:pPr>
            <a:r>
              <a:rPr lang="en-US" sz="1200" strike="sngStrike">
                <a:solidFill>
                  <a:schemeClr val="dk1"/>
                </a:solidFill>
              </a:rPr>
              <a:t>Compile and sign design documents - </a:t>
            </a:r>
            <a:r>
              <a:rPr lang="en-US" sz="1100" strike="sngStrike">
                <a:solidFill>
                  <a:srgbClr val="002060"/>
                </a:solidFill>
              </a:rPr>
              <a:t>7/22/21</a:t>
            </a:r>
            <a:endParaRPr sz="1100" strike="sngStrike">
              <a:solidFill>
                <a:srgbClr val="002060"/>
              </a:solidFill>
            </a:endParaRPr>
          </a:p>
          <a:p>
            <a:pPr indent="-304800" lvl="0" marL="457200" rtl="0" algn="l">
              <a:spcBef>
                <a:spcPts val="0"/>
              </a:spcBef>
              <a:spcAft>
                <a:spcPts val="0"/>
              </a:spcAft>
              <a:buClr>
                <a:srgbClr val="0000FF"/>
              </a:buClr>
              <a:buSzPts val="1200"/>
              <a:buChar char="•"/>
            </a:pPr>
            <a:r>
              <a:rPr lang="en-US" sz="1200">
                <a:solidFill>
                  <a:srgbClr val="0000FF"/>
                </a:solidFill>
              </a:rPr>
              <a:t>Finish developing front end pages - 8/25/21</a:t>
            </a:r>
            <a:endParaRPr sz="1200">
              <a:solidFill>
                <a:srgbClr val="0000FF"/>
              </a:solidFill>
            </a:endParaRPr>
          </a:p>
          <a:p>
            <a:pPr indent="-304800" lvl="0" marL="457200" rtl="0" algn="l">
              <a:spcBef>
                <a:spcPts val="0"/>
              </a:spcBef>
              <a:spcAft>
                <a:spcPts val="0"/>
              </a:spcAft>
              <a:buSzPts val="1200"/>
              <a:buChar char="•"/>
            </a:pPr>
            <a:r>
              <a:rPr lang="en-US" sz="1200">
                <a:solidFill>
                  <a:schemeClr val="dk1"/>
                </a:solidFill>
              </a:rPr>
              <a:t>Build testable packages - 8/26/21</a:t>
            </a:r>
            <a:endParaRPr sz="1200"/>
          </a:p>
          <a:p>
            <a:pPr indent="-304800" lvl="0" marL="457200" rtl="0" algn="l">
              <a:spcBef>
                <a:spcPts val="0"/>
              </a:spcBef>
              <a:spcAft>
                <a:spcPts val="0"/>
              </a:spcAft>
              <a:buSzPts val="1200"/>
              <a:buChar char="•"/>
            </a:pPr>
            <a:r>
              <a:rPr lang="en-US" sz="1200">
                <a:solidFill>
                  <a:schemeClr val="dk1"/>
                </a:solidFill>
              </a:rPr>
              <a:t>Complete end to end testing - </a:t>
            </a:r>
            <a:r>
              <a:rPr lang="en-US" sz="1100">
                <a:solidFill>
                  <a:srgbClr val="002060"/>
                </a:solidFill>
              </a:rPr>
              <a:t>10/20/21</a:t>
            </a:r>
            <a:endParaRPr sz="1100">
              <a:solidFill>
                <a:srgbClr val="002060"/>
              </a:solidFill>
            </a:endParaRPr>
          </a:p>
          <a:p>
            <a:pPr indent="-304800" lvl="0" marL="457200" rtl="0" algn="l">
              <a:spcBef>
                <a:spcPts val="0"/>
              </a:spcBef>
              <a:spcAft>
                <a:spcPts val="0"/>
              </a:spcAft>
              <a:buSzPts val="1200"/>
              <a:buChar char="•"/>
            </a:pPr>
            <a:r>
              <a:rPr lang="en-US" sz="1200">
                <a:solidFill>
                  <a:schemeClr val="dk1"/>
                </a:solidFill>
              </a:rPr>
              <a:t>Deploy to market</a:t>
            </a:r>
            <a:r>
              <a:rPr lang="en-US" sz="1200">
                <a:solidFill>
                  <a:srgbClr val="002060"/>
                </a:solidFill>
              </a:rPr>
              <a:t> - </a:t>
            </a:r>
            <a:r>
              <a:rPr lang="en-US" sz="1100">
                <a:solidFill>
                  <a:srgbClr val="002060"/>
                </a:solidFill>
              </a:rPr>
              <a:t>11/10</a:t>
            </a:r>
            <a:r>
              <a:rPr lang="en-US" sz="1100">
                <a:solidFill>
                  <a:srgbClr val="002060"/>
                </a:solidFill>
              </a:rPr>
              <a:t>/21</a:t>
            </a:r>
            <a:endParaRPr sz="1200"/>
          </a:p>
          <a:p>
            <a:pPr indent="0" lvl="0" marL="457200" marR="0" rtl="0" algn="l">
              <a:spcBef>
                <a:spcPts val="0"/>
              </a:spcBef>
              <a:spcAft>
                <a:spcPts val="0"/>
              </a:spcAft>
              <a:buNone/>
            </a:pPr>
            <a:r>
              <a:t/>
            </a:r>
            <a:endParaRPr sz="1200"/>
          </a:p>
        </p:txBody>
      </p:sp>
      <p:sp>
        <p:nvSpPr>
          <p:cNvPr id="211" name="Google Shape;211;p36"/>
          <p:cNvSpPr/>
          <p:nvPr/>
        </p:nvSpPr>
        <p:spPr>
          <a:xfrm>
            <a:off x="5486999" y="1435860"/>
            <a:ext cx="3309529" cy="76944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rgbClr val="FF0000"/>
              </a:buClr>
              <a:buSzPts val="1100"/>
              <a:buFont typeface="Arial"/>
              <a:buNone/>
            </a:pPr>
            <a:r>
              <a:rPr lang="en-US" sz="1100">
                <a:solidFill>
                  <a:schemeClr val="dk1"/>
                </a:solidFill>
              </a:rPr>
              <a:t>Current project status is green. All tasks have met their deadlines within approved adjusted budgets. However, there are a few risks that can still alter the timeline and affect the critical path. We are currently working on mitigation plans for these tasks to ensure we meet our project goal.</a:t>
            </a:r>
            <a:endParaRPr i="1" sz="1100">
              <a:solidFill>
                <a:srgbClr val="FF0000"/>
              </a:solidFill>
            </a:endParaRPr>
          </a:p>
        </p:txBody>
      </p:sp>
      <p:cxnSp>
        <p:nvCxnSpPr>
          <p:cNvPr id="212" name="Google Shape;212;p36"/>
          <p:cNvCxnSpPr/>
          <p:nvPr/>
        </p:nvCxnSpPr>
        <p:spPr>
          <a:xfrm rot="10800000">
            <a:off x="5376969" y="1362010"/>
            <a:ext cx="0" cy="1371899"/>
          </a:xfrm>
          <a:prstGeom prst="straightConnector1">
            <a:avLst/>
          </a:prstGeom>
          <a:noFill/>
          <a:ln cap="flat" cmpd="sng" w="12700">
            <a:solidFill>
              <a:schemeClr val="dk1"/>
            </a:solidFill>
            <a:prstDash val="solid"/>
            <a:round/>
            <a:headEnd len="med" w="med" type="none"/>
            <a:tailEnd len="med" w="med" type="none"/>
          </a:ln>
        </p:spPr>
      </p:cxnSp>
      <p:sp>
        <p:nvSpPr>
          <p:cNvPr id="213" name="Google Shape;213;p36"/>
          <p:cNvSpPr/>
          <p:nvPr/>
        </p:nvSpPr>
        <p:spPr>
          <a:xfrm>
            <a:off x="7291206" y="579698"/>
            <a:ext cx="477600" cy="260400"/>
          </a:xfrm>
          <a:prstGeom prst="ellipse">
            <a:avLst/>
          </a:prstGeom>
          <a:solidFill>
            <a:srgbClr val="00FF00"/>
          </a:solidFill>
          <a:ln cap="flat" cmpd="sng" w="28575">
            <a:solidFill>
              <a:srgbClr val="FFFF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000" u="none" cap="none" strike="noStrike">
              <a:solidFill>
                <a:schemeClr val="dk1"/>
              </a:solidFill>
              <a:latin typeface="Arial"/>
              <a:ea typeface="Arial"/>
              <a:cs typeface="Arial"/>
              <a:sym typeface="Arial"/>
            </a:endParaRPr>
          </a:p>
        </p:txBody>
      </p:sp>
      <p:sp>
        <p:nvSpPr>
          <p:cNvPr id="214" name="Google Shape;214;p36"/>
          <p:cNvSpPr txBox="1"/>
          <p:nvPr/>
        </p:nvSpPr>
        <p:spPr>
          <a:xfrm>
            <a:off x="7888299" y="346247"/>
            <a:ext cx="3107100" cy="4617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1" lang="en-US" sz="1200" u="none" cap="none" strike="noStrike">
                <a:solidFill>
                  <a:schemeClr val="dk1"/>
                </a:solidFill>
                <a:latin typeface="Arial"/>
                <a:ea typeface="Arial"/>
                <a:cs typeface="Arial"/>
                <a:sym typeface="Arial"/>
              </a:rPr>
              <a:t>Project Status is</a:t>
            </a:r>
            <a:r>
              <a:rPr i="1" lang="en-US" sz="1200">
                <a:solidFill>
                  <a:schemeClr val="dk1"/>
                </a:solidFill>
              </a:rPr>
              <a:t> green.</a:t>
            </a:r>
            <a:endParaRPr i="1" sz="1200">
              <a:solidFill>
                <a:schemeClr val="dk1"/>
              </a:solidFill>
            </a:endParaRPr>
          </a:p>
          <a:p>
            <a:pPr indent="0" lvl="0" marL="0" marR="0" rtl="0" algn="l">
              <a:spcBef>
                <a:spcPts val="0"/>
              </a:spcBef>
              <a:spcAft>
                <a:spcPts val="0"/>
              </a:spcAft>
              <a:buNone/>
            </a:pPr>
            <a:r>
              <a:rPr i="1" lang="en-US" sz="1200">
                <a:solidFill>
                  <a:schemeClr val="dk1"/>
                </a:solidFill>
              </a:rPr>
              <a:t>Cri</a:t>
            </a:r>
            <a:r>
              <a:rPr i="1" lang="en-US" sz="1200">
                <a:solidFill>
                  <a:schemeClr val="dk1"/>
                </a:solidFill>
              </a:rPr>
              <a:t>teria </a:t>
            </a:r>
            <a:r>
              <a:rPr i="1" lang="en-US" sz="1200">
                <a:solidFill>
                  <a:schemeClr val="dk1"/>
                </a:solidFill>
              </a:rPr>
              <a:t>to green is to stay on schedule and mitigate upcoming risks.</a:t>
            </a:r>
            <a:endParaRPr i="1" sz="1200">
              <a:solidFill>
                <a:schemeClr val="dk1"/>
              </a:solidFill>
            </a:endParaRPr>
          </a:p>
        </p:txBody>
      </p:sp>
      <p:cxnSp>
        <p:nvCxnSpPr>
          <p:cNvPr id="215" name="Google Shape;215;p36"/>
          <p:cNvCxnSpPr/>
          <p:nvPr/>
        </p:nvCxnSpPr>
        <p:spPr>
          <a:xfrm rot="10800000">
            <a:off x="8839110" y="1383045"/>
            <a:ext cx="0" cy="1371899"/>
          </a:xfrm>
          <a:prstGeom prst="straightConnector1">
            <a:avLst/>
          </a:prstGeom>
          <a:noFill/>
          <a:ln cap="flat" cmpd="sng" w="12700">
            <a:solidFill>
              <a:schemeClr val="dk1"/>
            </a:solidFill>
            <a:prstDash val="solid"/>
            <a:round/>
            <a:headEnd len="med" w="med" type="none"/>
            <a:tailEnd len="med" w="med" type="none"/>
          </a:ln>
        </p:spPr>
      </p:cxnSp>
      <p:sp>
        <p:nvSpPr>
          <p:cNvPr id="216" name="Google Shape;216;p36"/>
          <p:cNvSpPr/>
          <p:nvPr/>
        </p:nvSpPr>
        <p:spPr>
          <a:xfrm>
            <a:off x="8839110" y="1389649"/>
            <a:ext cx="3101007" cy="1166858"/>
          </a:xfrm>
          <a:prstGeom prst="rect">
            <a:avLst/>
          </a:prstGeom>
          <a:noFill/>
          <a:ln>
            <a:noFill/>
          </a:ln>
        </p:spPr>
        <p:txBody>
          <a:bodyPr anchorCtr="0" anchor="t" bIns="45700" lIns="91425" spcFirstLastPara="1" rIns="91425" wrap="square" tIns="45700">
            <a:noAutofit/>
          </a:bodyPr>
          <a:lstStyle/>
          <a:p>
            <a:pPr indent="-177800" lvl="0" marL="177800" marR="0" rtl="0" algn="l">
              <a:lnSpc>
                <a:spcPct val="90000"/>
              </a:lnSpc>
              <a:spcBef>
                <a:spcPts val="0"/>
              </a:spcBef>
              <a:spcAft>
                <a:spcPts val="0"/>
              </a:spcAft>
              <a:buClr>
                <a:srgbClr val="58585A"/>
              </a:buClr>
              <a:buSzPts val="1050"/>
              <a:buFont typeface="Noto Sans Symbols"/>
              <a:buChar char="⮚"/>
            </a:pPr>
            <a:r>
              <a:rPr lang="en-US" sz="1200">
                <a:solidFill>
                  <a:schemeClr val="dk1"/>
                </a:solidFill>
              </a:rPr>
              <a:t>Total Contract Value: $444,829 </a:t>
            </a:r>
            <a:endParaRPr sz="1200">
              <a:solidFill>
                <a:schemeClr val="dk1"/>
              </a:solidFill>
            </a:endParaRPr>
          </a:p>
          <a:p>
            <a:pPr indent="-177800" lvl="0" marL="177800" marR="0" rtl="0" algn="l">
              <a:lnSpc>
                <a:spcPct val="90000"/>
              </a:lnSpc>
              <a:spcBef>
                <a:spcPts val="0"/>
              </a:spcBef>
              <a:spcAft>
                <a:spcPts val="0"/>
              </a:spcAft>
              <a:buClr>
                <a:srgbClr val="58585A"/>
              </a:buClr>
              <a:buSzPts val="1050"/>
              <a:buFont typeface="Noto Sans Symbols"/>
              <a:buChar char="⮚"/>
            </a:pPr>
            <a:r>
              <a:rPr lang="en-US" sz="1200">
                <a:solidFill>
                  <a:schemeClr val="dk1"/>
                </a:solidFill>
              </a:rPr>
              <a:t>Budget (Baselined): $386,808</a:t>
            </a:r>
            <a:endParaRPr/>
          </a:p>
          <a:p>
            <a:pPr indent="-177800" lvl="1" marL="635000" marR="0" rtl="0" algn="l">
              <a:lnSpc>
                <a:spcPct val="90000"/>
              </a:lnSpc>
              <a:spcBef>
                <a:spcPts val="263"/>
              </a:spcBef>
              <a:spcAft>
                <a:spcPts val="0"/>
              </a:spcAft>
              <a:buClr>
                <a:srgbClr val="58585A"/>
              </a:buClr>
              <a:buSzPts val="1050"/>
              <a:buFont typeface="Noto Sans Symbols"/>
              <a:buChar char="⮚"/>
            </a:pPr>
            <a:r>
              <a:rPr lang="en-US" sz="1050"/>
              <a:t>Actual Spend: $322,948</a:t>
            </a:r>
            <a:endParaRPr sz="1050">
              <a:solidFill>
                <a:srgbClr val="58585A"/>
              </a:solidFill>
            </a:endParaRPr>
          </a:p>
          <a:p>
            <a:pPr indent="-177800" lvl="1" marL="635000" marR="0" rtl="0" algn="l">
              <a:lnSpc>
                <a:spcPct val="90000"/>
              </a:lnSpc>
              <a:spcBef>
                <a:spcPts val="263"/>
              </a:spcBef>
              <a:spcAft>
                <a:spcPts val="0"/>
              </a:spcAft>
              <a:buSzPts val="1050"/>
              <a:buFont typeface="Noto Sans Symbols"/>
              <a:buChar char="⮚"/>
            </a:pPr>
            <a:r>
              <a:rPr b="0" i="0" lang="en-US" sz="1050" u="none" cap="none" strike="noStrike">
                <a:latin typeface="Arial"/>
                <a:ea typeface="Arial"/>
                <a:cs typeface="Arial"/>
                <a:sym typeface="Arial"/>
              </a:rPr>
              <a:t>ETC: $ </a:t>
            </a:r>
            <a:r>
              <a:rPr lang="en-US" sz="1050"/>
              <a:t>67,060</a:t>
            </a:r>
            <a:endParaRPr b="0" i="0" sz="1050" u="none" cap="none" strike="noStrike">
              <a:latin typeface="Arial"/>
              <a:ea typeface="Arial"/>
              <a:cs typeface="Arial"/>
              <a:sym typeface="Arial"/>
            </a:endParaRPr>
          </a:p>
          <a:p>
            <a:pPr indent="-177800" lvl="1" marL="635000" marR="0" rtl="0" algn="l">
              <a:lnSpc>
                <a:spcPct val="90000"/>
              </a:lnSpc>
              <a:spcBef>
                <a:spcPts val="263"/>
              </a:spcBef>
              <a:spcAft>
                <a:spcPts val="0"/>
              </a:spcAft>
              <a:buSzPts val="1050"/>
              <a:buFont typeface="Noto Sans Symbols"/>
              <a:buChar char="⮚"/>
            </a:pPr>
            <a:r>
              <a:rPr lang="en-US" sz="1050"/>
              <a:t>EAC: $ </a:t>
            </a:r>
            <a:r>
              <a:rPr lang="en-US" sz="1050"/>
              <a:t>390,008</a:t>
            </a:r>
            <a:endParaRPr b="0" i="0" sz="1050" u="none" cap="none" strike="noStrike">
              <a:latin typeface="Arial"/>
              <a:ea typeface="Arial"/>
              <a:cs typeface="Arial"/>
              <a:sym typeface="Arial"/>
            </a:endParaRPr>
          </a:p>
          <a:p>
            <a:pPr indent="-177800" lvl="0" marL="177800" marR="0" rtl="0" algn="l">
              <a:lnSpc>
                <a:spcPct val="90000"/>
              </a:lnSpc>
              <a:spcBef>
                <a:spcPts val="263"/>
              </a:spcBef>
              <a:spcAft>
                <a:spcPts val="0"/>
              </a:spcAft>
              <a:buSzPts val="1050"/>
              <a:buFont typeface="Noto Sans Symbols"/>
              <a:buChar char="⮚"/>
            </a:pPr>
            <a:r>
              <a:rPr lang="en-US" sz="1200">
                <a:solidFill>
                  <a:schemeClr val="dk1"/>
                </a:solidFill>
              </a:rPr>
              <a:t>Current Margin: +$3,200</a:t>
            </a:r>
            <a:endParaRPr b="0" i="0" sz="1050" u="none" cap="none" strike="noStrike">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3" name="Shape 443"/>
        <p:cNvGrpSpPr/>
        <p:nvPr/>
      </p:nvGrpSpPr>
      <p:grpSpPr>
        <a:xfrm>
          <a:off x="0" y="0"/>
          <a:ext cx="0" cy="0"/>
          <a:chOff x="0" y="0"/>
          <a:chExt cx="0" cy="0"/>
        </a:xfrm>
      </p:grpSpPr>
      <p:sp>
        <p:nvSpPr>
          <p:cNvPr id="444" name="Google Shape;444;p54"/>
          <p:cNvSpPr txBox="1"/>
          <p:nvPr>
            <p:ph type="title"/>
          </p:nvPr>
        </p:nvSpPr>
        <p:spPr>
          <a:xfrm>
            <a:off x="415600" y="531300"/>
            <a:ext cx="11360700" cy="8349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US"/>
              <a:t>Top Down Estimates: </a:t>
            </a:r>
            <a:r>
              <a:rPr lang="en-US"/>
              <a:t>Duration, Price, Cost</a:t>
            </a:r>
            <a:endParaRPr/>
          </a:p>
        </p:txBody>
      </p:sp>
      <p:sp>
        <p:nvSpPr>
          <p:cNvPr id="445" name="Google Shape;445;p54"/>
          <p:cNvSpPr txBox="1"/>
          <p:nvPr>
            <p:ph idx="1" type="body"/>
          </p:nvPr>
        </p:nvSpPr>
        <p:spPr>
          <a:xfrm>
            <a:off x="415600" y="1309133"/>
            <a:ext cx="11360700" cy="6975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US"/>
              <a:t>Final cost to client: $388,355 </a:t>
            </a:r>
            <a:endParaRPr/>
          </a:p>
          <a:p>
            <a:pPr indent="0" lvl="0" marL="0" rtl="0" algn="l">
              <a:spcBef>
                <a:spcPts val="0"/>
              </a:spcBef>
              <a:spcAft>
                <a:spcPts val="0"/>
              </a:spcAft>
              <a:buNone/>
            </a:pPr>
            <a:r>
              <a:t/>
            </a:r>
            <a:endParaRPr/>
          </a:p>
        </p:txBody>
      </p:sp>
      <p:graphicFrame>
        <p:nvGraphicFramePr>
          <p:cNvPr id="446" name="Google Shape;446;p54"/>
          <p:cNvGraphicFramePr/>
          <p:nvPr/>
        </p:nvGraphicFramePr>
        <p:xfrm>
          <a:off x="415600" y="2193500"/>
          <a:ext cx="3000000" cy="3000000"/>
        </p:xfrm>
        <a:graphic>
          <a:graphicData uri="http://schemas.openxmlformats.org/drawingml/2006/table">
            <a:tbl>
              <a:tblPr bandCol="1" bandRow="1">
                <a:noFill/>
                <a:tableStyleId>{61F24897-3052-44A9-9000-0810C8BBA06C}</a:tableStyleId>
              </a:tblPr>
              <a:tblGrid>
                <a:gridCol w="702725"/>
                <a:gridCol w="1526400"/>
                <a:gridCol w="1128500"/>
                <a:gridCol w="2691900"/>
                <a:gridCol w="2691900"/>
                <a:gridCol w="2691900"/>
              </a:tblGrid>
              <a:tr h="405575">
                <a:tc>
                  <a:txBody>
                    <a:bodyPr/>
                    <a:lstStyle/>
                    <a:p>
                      <a:pPr indent="0" lvl="0" marL="88900" rtl="0" algn="ctr">
                        <a:spcBef>
                          <a:spcPts val="0"/>
                        </a:spcBef>
                        <a:spcAft>
                          <a:spcPts val="0"/>
                        </a:spcAft>
                        <a:buNone/>
                      </a:pPr>
                      <a:r>
                        <a:rPr b="1" lang="en-US" sz="1600"/>
                        <a:t>Milestones</a:t>
                      </a:r>
                      <a:endParaRPr b="1" sz="1600"/>
                    </a:p>
                  </a:txBody>
                  <a:tcPr marT="0" marB="0" marR="0" marL="0" anchor="ctr"/>
                </a:tc>
                <a:tc>
                  <a:txBody>
                    <a:bodyPr/>
                    <a:lstStyle/>
                    <a:p>
                      <a:pPr indent="0" lvl="0" marL="88900" rtl="0" algn="ctr">
                        <a:spcBef>
                          <a:spcPts val="0"/>
                        </a:spcBef>
                        <a:spcAft>
                          <a:spcPts val="0"/>
                        </a:spcAft>
                        <a:buNone/>
                      </a:pPr>
                      <a:r>
                        <a:rPr b="1" lang="en-US" sz="1600"/>
                        <a:t>Description</a:t>
                      </a:r>
                      <a:endParaRPr b="1" sz="1600"/>
                    </a:p>
                  </a:txBody>
                  <a:tcPr marT="0" marB="0" marR="0" marL="0" anchor="ctr">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b="1" lang="en-US" sz="1600"/>
                        <a:t>Price (in USD)</a:t>
                      </a:r>
                      <a:endParaRPr b="1" sz="1600"/>
                    </a:p>
                  </a:txBody>
                  <a:tcPr marT="0" marB="0" marR="0" marL="0" anchor="ctr">
                    <a:lnB cap="flat" cmpd="sng" w="9525">
                      <a:solidFill>
                        <a:srgbClr val="000000"/>
                      </a:solidFill>
                      <a:prstDash val="solid"/>
                      <a:round/>
                      <a:headEnd len="sm" w="sm" type="none"/>
                      <a:tailEnd len="sm" w="sm" type="none"/>
                    </a:lnB>
                  </a:tcPr>
                </a:tc>
                <a:tc>
                  <a:txBody>
                    <a:bodyPr/>
                    <a:lstStyle/>
                    <a:p>
                      <a:pPr indent="0" lvl="0" marL="88900" rtl="0" algn="ctr">
                        <a:spcBef>
                          <a:spcPts val="0"/>
                        </a:spcBef>
                        <a:spcAft>
                          <a:spcPts val="0"/>
                        </a:spcAft>
                        <a:buNone/>
                      </a:pPr>
                      <a:r>
                        <a:rPr b="1" lang="en-US" sz="1600"/>
                        <a:t>Time</a:t>
                      </a:r>
                      <a:endParaRPr b="1" sz="1600"/>
                    </a:p>
                  </a:txBody>
                  <a:tcPr marT="0" marB="0" marR="0" marL="0" anchor="ctr">
                    <a:lnB cap="flat" cmpd="sng" w="9525">
                      <a:solidFill>
                        <a:srgbClr val="000000"/>
                      </a:solidFill>
                      <a:prstDash val="solid"/>
                      <a:round/>
                      <a:headEnd len="sm" w="sm" type="none"/>
                      <a:tailEnd len="sm" w="sm" type="none"/>
                    </a:lnB>
                  </a:tcPr>
                </a:tc>
                <a:tc>
                  <a:txBody>
                    <a:bodyPr/>
                    <a:lstStyle/>
                    <a:p>
                      <a:pPr indent="0" lvl="0" marL="88900" rtl="0" algn="ctr">
                        <a:spcBef>
                          <a:spcPts val="0"/>
                        </a:spcBef>
                        <a:spcAft>
                          <a:spcPts val="0"/>
                        </a:spcAft>
                        <a:buNone/>
                      </a:pPr>
                      <a:r>
                        <a:rPr b="1" lang="en-US" sz="1600"/>
                        <a:t>Cost (in USD)</a:t>
                      </a:r>
                      <a:endParaRPr b="1" sz="1600"/>
                    </a:p>
                  </a:txBody>
                  <a:tcPr marT="0" marB="0" marR="0" marL="0" anchor="ctr">
                    <a:lnB cap="flat" cmpd="sng" w="9525">
                      <a:solidFill>
                        <a:srgbClr val="000000"/>
                      </a:solidFill>
                      <a:prstDash val="solid"/>
                      <a:round/>
                      <a:headEnd len="sm" w="sm" type="none"/>
                      <a:tailEnd len="sm" w="sm" type="none"/>
                    </a:lnB>
                  </a:tcPr>
                </a:tc>
                <a:tc>
                  <a:txBody>
                    <a:bodyPr/>
                    <a:lstStyle/>
                    <a:p>
                      <a:pPr indent="0" lvl="0" marL="88900" rtl="0" algn="ctr">
                        <a:spcBef>
                          <a:spcPts val="0"/>
                        </a:spcBef>
                        <a:spcAft>
                          <a:spcPts val="0"/>
                        </a:spcAft>
                        <a:buNone/>
                      </a:pPr>
                      <a:r>
                        <a:rPr b="1" lang="en-US" sz="1600"/>
                        <a:t>Description</a:t>
                      </a:r>
                      <a:endParaRPr b="1" sz="1600"/>
                    </a:p>
                  </a:txBody>
                  <a:tcPr marT="0" marB="0" marR="0" marL="0" anchor="ctr">
                    <a:lnB cap="flat" cmpd="sng" w="9525">
                      <a:solidFill>
                        <a:srgbClr val="000000"/>
                      </a:solidFill>
                      <a:prstDash val="solid"/>
                      <a:round/>
                      <a:headEnd len="sm" w="sm" type="none"/>
                      <a:tailEnd len="sm" w="sm" type="none"/>
                    </a:lnB>
                  </a:tcPr>
                </a:tc>
              </a:tr>
              <a:tr h="401325">
                <a:tc>
                  <a:txBody>
                    <a:bodyPr/>
                    <a:lstStyle/>
                    <a:p>
                      <a:pPr indent="0" lvl="0" marL="0" marR="25400" rtl="0" algn="ctr">
                        <a:spcBef>
                          <a:spcPts val="0"/>
                        </a:spcBef>
                        <a:spcAft>
                          <a:spcPts val="0"/>
                        </a:spcAft>
                        <a:buNone/>
                      </a:pPr>
                      <a:r>
                        <a:rPr lang="en-US" sz="1600"/>
                        <a:t>M01</a:t>
                      </a:r>
                      <a:endParaRPr sz="1600"/>
                    </a:p>
                  </a:txBody>
                  <a:tcPr marT="0" marB="0" marR="0" marL="0" anchor="ctr">
                    <a:lnR cap="flat" cmpd="sng" w="9525">
                      <a:solidFill>
                        <a:srgbClr val="000000"/>
                      </a:solidFill>
                      <a:prstDash val="solid"/>
                      <a:round/>
                      <a:headEnd len="sm" w="sm" type="none"/>
                      <a:tailEnd len="sm" w="sm" type="none"/>
                    </a:lnR>
                  </a:tcPr>
                </a:tc>
                <a:tc>
                  <a:txBody>
                    <a:bodyPr/>
                    <a:lstStyle/>
                    <a:p>
                      <a:pPr indent="0" lvl="0" marL="38100" rtl="0" algn="ctr">
                        <a:spcBef>
                          <a:spcPts val="0"/>
                        </a:spcBef>
                        <a:spcAft>
                          <a:spcPts val="0"/>
                        </a:spcAft>
                        <a:buNone/>
                      </a:pPr>
                      <a:r>
                        <a:rPr lang="en-US" sz="1600"/>
                        <a:t>Requirements Phase</a:t>
                      </a:r>
                      <a:endParaRPr sz="1600"/>
                    </a:p>
                  </a:txBody>
                  <a:tcPr marT="0" marB="0" marR="0" marL="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lang="en-US" sz="1600"/>
                        <a:t>$31,050</a:t>
                      </a:r>
                      <a:endParaRPr sz="1600"/>
                    </a:p>
                  </a:txBody>
                  <a:tcPr marT="0" marB="0" marR="0" marL="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lang="en-US" sz="1600"/>
                        <a:t>1 month</a:t>
                      </a:r>
                      <a:endParaRPr sz="1600"/>
                    </a:p>
                  </a:txBody>
                  <a:tcPr marT="0" marB="0" marR="0" marL="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1" lang="en-US" sz="1600"/>
                        <a:t>$27,000</a:t>
                      </a:r>
                      <a:endParaRPr b="1" sz="1600"/>
                    </a:p>
                  </a:txBody>
                  <a:tcPr marT="0" marB="0" marR="0" marL="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lang="en-US" sz="1600"/>
                        <a:t>5 people, $25/hr, $2000 resources</a:t>
                      </a:r>
                      <a:endParaRPr sz="1600"/>
                    </a:p>
                  </a:txBody>
                  <a:tcPr marT="0" marB="0" marR="0" marL="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01325">
                <a:tc>
                  <a:txBody>
                    <a:bodyPr/>
                    <a:lstStyle/>
                    <a:p>
                      <a:pPr indent="0" lvl="0" marL="0" marR="25400" rtl="0" algn="ctr">
                        <a:spcBef>
                          <a:spcPts val="0"/>
                        </a:spcBef>
                        <a:spcAft>
                          <a:spcPts val="0"/>
                        </a:spcAft>
                        <a:buNone/>
                      </a:pPr>
                      <a:r>
                        <a:rPr lang="en-US" sz="1600"/>
                        <a:t>M02</a:t>
                      </a:r>
                      <a:endParaRPr sz="1600"/>
                    </a:p>
                  </a:txBody>
                  <a:tcPr marT="0" marB="0" marR="0" marL="0" anchor="ctr">
                    <a:lnR cap="flat" cmpd="sng" w="9525">
                      <a:solidFill>
                        <a:srgbClr val="000000"/>
                      </a:solidFill>
                      <a:prstDash val="solid"/>
                      <a:round/>
                      <a:headEnd len="sm" w="sm" type="none"/>
                      <a:tailEnd len="sm" w="sm" type="none"/>
                    </a:lnR>
                  </a:tcPr>
                </a:tc>
                <a:tc>
                  <a:txBody>
                    <a:bodyPr/>
                    <a:lstStyle/>
                    <a:p>
                      <a:pPr indent="0" lvl="0" marL="38100" rtl="0" algn="ctr">
                        <a:spcBef>
                          <a:spcPts val="0"/>
                        </a:spcBef>
                        <a:spcAft>
                          <a:spcPts val="0"/>
                        </a:spcAft>
                        <a:buNone/>
                      </a:pPr>
                      <a:r>
                        <a:rPr lang="en-US" sz="1600"/>
                        <a:t>Design Phase</a:t>
                      </a:r>
                      <a:endParaRPr sz="1600"/>
                    </a:p>
                  </a:txBody>
                  <a:tcPr marT="0" marB="0" marR="0" marL="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lang="en-US" sz="1600"/>
                        <a:t>$33,350</a:t>
                      </a:r>
                      <a:endParaRPr sz="1600"/>
                    </a:p>
                  </a:txBody>
                  <a:tcPr marT="0" marB="0" marR="0" marL="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lang="en-US" sz="1600"/>
                        <a:t>1 month</a:t>
                      </a:r>
                      <a:endParaRPr sz="1600"/>
                    </a:p>
                  </a:txBody>
                  <a:tcPr marT="0" marB="0" marR="0" marL="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1" lang="en-US" sz="1600"/>
                        <a:t>$29,000</a:t>
                      </a:r>
                      <a:endParaRPr b="1" sz="1600"/>
                    </a:p>
                  </a:txBody>
                  <a:tcPr marT="0" marB="0" marR="0" marL="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lang="en-US" sz="1600"/>
                        <a:t>3 architects, $40/hr, $5000 resources</a:t>
                      </a:r>
                      <a:endParaRPr sz="1600"/>
                    </a:p>
                  </a:txBody>
                  <a:tcPr marT="0" marB="0" marR="0" marL="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05575">
                <a:tc>
                  <a:txBody>
                    <a:bodyPr/>
                    <a:lstStyle/>
                    <a:p>
                      <a:pPr indent="0" lvl="0" marL="0" marR="25400" rtl="0" algn="ctr">
                        <a:spcBef>
                          <a:spcPts val="0"/>
                        </a:spcBef>
                        <a:spcAft>
                          <a:spcPts val="0"/>
                        </a:spcAft>
                        <a:buNone/>
                      </a:pPr>
                      <a:r>
                        <a:rPr lang="en-US" sz="1600"/>
                        <a:t>M03</a:t>
                      </a:r>
                      <a:endParaRPr sz="1600"/>
                    </a:p>
                  </a:txBody>
                  <a:tcPr marT="0" marB="0" marR="0" marL="0" anchor="ctr">
                    <a:lnR cap="flat" cmpd="sng" w="9525">
                      <a:solidFill>
                        <a:srgbClr val="000000"/>
                      </a:solidFill>
                      <a:prstDash val="solid"/>
                      <a:round/>
                      <a:headEnd len="sm" w="sm" type="none"/>
                      <a:tailEnd len="sm" w="sm" type="none"/>
                    </a:lnR>
                  </a:tcPr>
                </a:tc>
                <a:tc>
                  <a:txBody>
                    <a:bodyPr/>
                    <a:lstStyle/>
                    <a:p>
                      <a:pPr indent="0" lvl="0" marL="38100" rtl="0" algn="ctr">
                        <a:spcBef>
                          <a:spcPts val="0"/>
                        </a:spcBef>
                        <a:spcAft>
                          <a:spcPts val="0"/>
                        </a:spcAft>
                        <a:buNone/>
                      </a:pPr>
                      <a:r>
                        <a:rPr lang="en-US" sz="1600"/>
                        <a:t>Development Phase</a:t>
                      </a:r>
                      <a:endParaRPr sz="1600"/>
                    </a:p>
                  </a:txBody>
                  <a:tcPr marT="0" marB="0" marR="0" marL="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lang="en-US" sz="1600"/>
                        <a:t>$235,750</a:t>
                      </a:r>
                      <a:endParaRPr sz="1600"/>
                    </a:p>
                  </a:txBody>
                  <a:tcPr marT="0" marB="0" marR="0" marL="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lang="en-US" sz="1600"/>
                        <a:t>6 months</a:t>
                      </a:r>
                      <a:endParaRPr sz="1600"/>
                    </a:p>
                  </a:txBody>
                  <a:tcPr marT="0" marB="0" marR="0" marL="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1" lang="en-US" sz="1600"/>
                        <a:t>$205,000</a:t>
                      </a:r>
                      <a:endParaRPr b="1" sz="1600"/>
                    </a:p>
                  </a:txBody>
                  <a:tcPr marT="0" marB="0" marR="0" marL="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lang="en-US" sz="1600"/>
                        <a:t>5 developers, $30/hr, $25,000 resources</a:t>
                      </a:r>
                      <a:endParaRPr sz="1600"/>
                    </a:p>
                  </a:txBody>
                  <a:tcPr marT="0" marB="0" marR="0" marL="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01325">
                <a:tc>
                  <a:txBody>
                    <a:bodyPr/>
                    <a:lstStyle/>
                    <a:p>
                      <a:pPr indent="0" lvl="0" marL="0" marR="25400" rtl="0" algn="ctr">
                        <a:spcBef>
                          <a:spcPts val="0"/>
                        </a:spcBef>
                        <a:spcAft>
                          <a:spcPts val="0"/>
                        </a:spcAft>
                        <a:buNone/>
                      </a:pPr>
                      <a:r>
                        <a:rPr lang="en-US" sz="1600"/>
                        <a:t>M04</a:t>
                      </a:r>
                      <a:endParaRPr sz="1600"/>
                    </a:p>
                  </a:txBody>
                  <a:tcPr marT="0" marB="0" marR="0" marL="0" anchor="ctr">
                    <a:lnR cap="flat" cmpd="sng" w="9525">
                      <a:solidFill>
                        <a:srgbClr val="000000"/>
                      </a:solidFill>
                      <a:prstDash val="solid"/>
                      <a:round/>
                      <a:headEnd len="sm" w="sm" type="none"/>
                      <a:tailEnd len="sm" w="sm" type="none"/>
                    </a:lnR>
                  </a:tcPr>
                </a:tc>
                <a:tc>
                  <a:txBody>
                    <a:bodyPr/>
                    <a:lstStyle/>
                    <a:p>
                      <a:pPr indent="0" lvl="0" marL="38100" rtl="0" algn="ctr">
                        <a:spcBef>
                          <a:spcPts val="0"/>
                        </a:spcBef>
                        <a:spcAft>
                          <a:spcPts val="0"/>
                        </a:spcAft>
                        <a:buNone/>
                      </a:pPr>
                      <a:r>
                        <a:rPr lang="en-US" sz="1600"/>
                        <a:t>Testing Phase</a:t>
                      </a:r>
                      <a:endParaRPr sz="1600"/>
                    </a:p>
                  </a:txBody>
                  <a:tcPr marT="0" marB="0" marR="0" marL="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lang="en-US" sz="1600"/>
                        <a:t>$68,080</a:t>
                      </a:r>
                      <a:endParaRPr sz="1600"/>
                    </a:p>
                  </a:txBody>
                  <a:tcPr marT="0" marB="0" marR="0" marL="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lang="en-US" sz="1600"/>
                        <a:t>3 month</a:t>
                      </a:r>
                      <a:endParaRPr sz="1600"/>
                    </a:p>
                  </a:txBody>
                  <a:tcPr marT="0" marB="0" marR="0" marL="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1" lang="en-US" sz="1600"/>
                        <a:t> $59,200</a:t>
                      </a:r>
                      <a:endParaRPr b="1" sz="1600"/>
                    </a:p>
                  </a:txBody>
                  <a:tcPr marT="0" marB="0" marR="0" marL="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lang="en-US" sz="1600"/>
                        <a:t>4 testers, $23/hr, testing resources, $4000 resources</a:t>
                      </a:r>
                      <a:endParaRPr sz="1600"/>
                    </a:p>
                  </a:txBody>
                  <a:tcPr marT="0" marB="0" marR="0" marL="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01325">
                <a:tc>
                  <a:txBody>
                    <a:bodyPr/>
                    <a:lstStyle/>
                    <a:p>
                      <a:pPr indent="0" lvl="0" marL="0" marR="25400" rtl="0" algn="ctr">
                        <a:spcBef>
                          <a:spcPts val="0"/>
                        </a:spcBef>
                        <a:spcAft>
                          <a:spcPts val="0"/>
                        </a:spcAft>
                        <a:buNone/>
                      </a:pPr>
                      <a:r>
                        <a:rPr lang="en-US" sz="1600"/>
                        <a:t>M05</a:t>
                      </a:r>
                      <a:endParaRPr sz="1600"/>
                    </a:p>
                  </a:txBody>
                  <a:tcPr marT="0" marB="0" marR="0" marL="0" anchor="ctr">
                    <a:lnR cap="flat" cmpd="sng" w="9525">
                      <a:solidFill>
                        <a:srgbClr val="000000"/>
                      </a:solidFill>
                      <a:prstDash val="solid"/>
                      <a:round/>
                      <a:headEnd len="sm" w="sm" type="none"/>
                      <a:tailEnd len="sm" w="sm" type="none"/>
                    </a:lnR>
                  </a:tcPr>
                </a:tc>
                <a:tc>
                  <a:txBody>
                    <a:bodyPr/>
                    <a:lstStyle/>
                    <a:p>
                      <a:pPr indent="0" lvl="0" marL="38100" rtl="0" algn="ctr">
                        <a:spcBef>
                          <a:spcPts val="0"/>
                        </a:spcBef>
                        <a:spcAft>
                          <a:spcPts val="0"/>
                        </a:spcAft>
                        <a:buNone/>
                      </a:pPr>
                      <a:r>
                        <a:rPr lang="en-US" sz="1600"/>
                        <a:t>Deployment Phase</a:t>
                      </a:r>
                      <a:endParaRPr sz="1600"/>
                    </a:p>
                  </a:txBody>
                  <a:tcPr marT="0" marB="0" marR="0" marL="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lang="en-US" sz="1600"/>
                        <a:t>$20,125</a:t>
                      </a:r>
                      <a:endParaRPr sz="1600"/>
                    </a:p>
                  </a:txBody>
                  <a:tcPr marT="0" marB="0" marR="0" marL="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lang="en-US" sz="1600"/>
                        <a:t>1 month</a:t>
                      </a:r>
                      <a:endParaRPr sz="1600"/>
                    </a:p>
                  </a:txBody>
                  <a:tcPr marT="0" marB="0" marR="0" marL="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1" lang="en-US" sz="1600"/>
                        <a:t>$17,500</a:t>
                      </a:r>
                      <a:endParaRPr b="1" sz="1600"/>
                    </a:p>
                  </a:txBody>
                  <a:tcPr marT="0" marB="0" marR="0" marL="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lang="en-US" sz="1600"/>
                        <a:t>2 engineers, $25/hr, $7500 resources</a:t>
                      </a:r>
                      <a:endParaRPr sz="1600"/>
                    </a:p>
                  </a:txBody>
                  <a:tcPr marT="0" marB="0" marR="0" marL="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05575">
                <a:tc>
                  <a:txBody>
                    <a:bodyPr/>
                    <a:lstStyle/>
                    <a:p>
                      <a:pPr indent="0" lvl="0" marL="0" rtl="0" algn="ctr">
                        <a:spcBef>
                          <a:spcPts val="0"/>
                        </a:spcBef>
                        <a:spcAft>
                          <a:spcPts val="0"/>
                        </a:spcAft>
                        <a:buNone/>
                      </a:pPr>
                      <a:r>
                        <a:t/>
                      </a:r>
                      <a:endParaRPr sz="1500">
                        <a:latin typeface="Times New Roman"/>
                        <a:ea typeface="Times New Roman"/>
                        <a:cs typeface="Times New Roman"/>
                        <a:sym typeface="Times New Roman"/>
                      </a:endParaRPr>
                    </a:p>
                  </a:txBody>
                  <a:tcPr marT="0" marB="0" marR="0" marL="0" anchor="ctr"/>
                </a:tc>
                <a:tc>
                  <a:txBody>
                    <a:bodyPr/>
                    <a:lstStyle/>
                    <a:p>
                      <a:pPr indent="0" lvl="0" marL="0" marR="215900" rtl="0" algn="ctr">
                        <a:spcBef>
                          <a:spcPts val="0"/>
                        </a:spcBef>
                        <a:spcAft>
                          <a:spcPts val="0"/>
                        </a:spcAft>
                        <a:buNone/>
                      </a:pPr>
                      <a:r>
                        <a:rPr b="1" lang="en-US" sz="1600"/>
                        <a:t>TOTAL</a:t>
                      </a:r>
                      <a:endParaRPr b="1" sz="1600"/>
                    </a:p>
                  </a:txBody>
                  <a:tcPr marT="0" marB="0" marR="0" marL="0" anchor="ctr">
                    <a:lnT cap="flat" cmpd="sng" w="9525">
                      <a:solidFill>
                        <a:srgbClr val="000000"/>
                      </a:solidFill>
                      <a:prstDash val="solid"/>
                      <a:round/>
                      <a:headEnd len="sm" w="sm" type="none"/>
                      <a:tailEnd len="sm" w="sm" type="none"/>
                    </a:lnT>
                  </a:tcPr>
                </a:tc>
                <a:tc>
                  <a:txBody>
                    <a:bodyPr/>
                    <a:lstStyle/>
                    <a:p>
                      <a:pPr indent="0" lvl="0" marL="0" marR="0" rtl="0" algn="ctr">
                        <a:spcBef>
                          <a:spcPts val="0"/>
                        </a:spcBef>
                        <a:spcAft>
                          <a:spcPts val="0"/>
                        </a:spcAft>
                        <a:buNone/>
                      </a:pPr>
                      <a:r>
                        <a:rPr b="1" lang="en-US" sz="1600"/>
                        <a:t>$388,355</a:t>
                      </a:r>
                      <a:endParaRPr b="1" sz="1600"/>
                    </a:p>
                  </a:txBody>
                  <a:tcPr marT="0" marB="0" marR="0" marL="0" anchor="ctr">
                    <a:lnT cap="flat" cmpd="sng" w="9525">
                      <a:solidFill>
                        <a:srgbClr val="000000"/>
                      </a:solidFill>
                      <a:prstDash val="solid"/>
                      <a:round/>
                      <a:headEnd len="sm" w="sm" type="none"/>
                      <a:tailEnd len="sm" w="sm" type="none"/>
                    </a:lnT>
                  </a:tcPr>
                </a:tc>
                <a:tc>
                  <a:txBody>
                    <a:bodyPr/>
                    <a:lstStyle/>
                    <a:p>
                      <a:pPr indent="0" lvl="0" marL="0" marR="0" rtl="0" algn="ctr">
                        <a:spcBef>
                          <a:spcPts val="0"/>
                        </a:spcBef>
                        <a:spcAft>
                          <a:spcPts val="0"/>
                        </a:spcAft>
                        <a:buNone/>
                      </a:pPr>
                      <a:r>
                        <a:rPr b="1" lang="en-US" sz="1600"/>
                        <a:t>1 year</a:t>
                      </a:r>
                      <a:endParaRPr b="1" sz="1600"/>
                    </a:p>
                  </a:txBody>
                  <a:tcPr marT="0" marB="0" marR="0" marL="0" anchor="ctr">
                    <a:lnT cap="flat" cmpd="sng" w="9525">
                      <a:solidFill>
                        <a:srgbClr val="000000"/>
                      </a:solidFill>
                      <a:prstDash val="solid"/>
                      <a:round/>
                      <a:headEnd len="sm" w="sm" type="none"/>
                      <a:tailEnd len="sm" w="sm" type="none"/>
                    </a:lnT>
                  </a:tcPr>
                </a:tc>
                <a:tc>
                  <a:txBody>
                    <a:bodyPr/>
                    <a:lstStyle/>
                    <a:p>
                      <a:pPr indent="0" lvl="0" marL="0" marR="0" rtl="0" algn="ctr">
                        <a:spcBef>
                          <a:spcPts val="0"/>
                        </a:spcBef>
                        <a:spcAft>
                          <a:spcPts val="0"/>
                        </a:spcAft>
                        <a:buNone/>
                      </a:pPr>
                      <a:r>
                        <a:rPr b="1" lang="en-US" sz="1600"/>
                        <a:t>$337,700</a:t>
                      </a:r>
                      <a:endParaRPr b="1" sz="1600"/>
                    </a:p>
                  </a:txBody>
                  <a:tcPr marT="0" marB="0" marR="0" marL="0" anchor="ctr">
                    <a:lnT cap="flat" cmpd="sng" w="9525">
                      <a:solidFill>
                        <a:srgbClr val="000000"/>
                      </a:solidFill>
                      <a:prstDash val="solid"/>
                      <a:round/>
                      <a:headEnd len="sm" w="sm" type="none"/>
                      <a:tailEnd len="sm" w="sm" type="none"/>
                    </a:lnT>
                  </a:tcPr>
                </a:tc>
                <a:tc>
                  <a:txBody>
                    <a:bodyPr/>
                    <a:lstStyle/>
                    <a:p>
                      <a:pPr indent="0" lvl="0" marL="0" rtl="0" algn="ctr">
                        <a:spcBef>
                          <a:spcPts val="0"/>
                        </a:spcBef>
                        <a:spcAft>
                          <a:spcPts val="0"/>
                        </a:spcAft>
                        <a:buNone/>
                      </a:pPr>
                      <a:r>
                        <a:t/>
                      </a:r>
                      <a:endParaRPr sz="1100">
                        <a:latin typeface="Lato"/>
                        <a:ea typeface="Lato"/>
                        <a:cs typeface="Lato"/>
                        <a:sym typeface="Lato"/>
                      </a:endParaRPr>
                    </a:p>
                    <a:p>
                      <a:pPr indent="0" lvl="0" marL="0" marR="0" rtl="0" algn="ctr">
                        <a:spcBef>
                          <a:spcPts val="0"/>
                        </a:spcBef>
                        <a:spcAft>
                          <a:spcPts val="0"/>
                        </a:spcAft>
                        <a:buNone/>
                      </a:pPr>
                      <a:r>
                        <a:t/>
                      </a:r>
                      <a:endParaRPr b="1" sz="1600"/>
                    </a:p>
                  </a:txBody>
                  <a:tcPr marT="0" marB="0" marR="0" marL="0" anchor="ctr">
                    <a:lnT cap="flat" cmpd="sng" w="9525">
                      <a:solidFill>
                        <a:srgbClr val="000000"/>
                      </a:solidFill>
                      <a:prstDash val="solid"/>
                      <a:round/>
                      <a:headEnd len="sm" w="sm" type="none"/>
                      <a:tailEnd len="sm" w="sm" type="none"/>
                    </a:lnT>
                  </a:tcPr>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0" name="Shape 450"/>
        <p:cNvGrpSpPr/>
        <p:nvPr/>
      </p:nvGrpSpPr>
      <p:grpSpPr>
        <a:xfrm>
          <a:off x="0" y="0"/>
          <a:ext cx="0" cy="0"/>
          <a:chOff x="0" y="0"/>
          <a:chExt cx="0" cy="0"/>
        </a:xfrm>
      </p:grpSpPr>
      <p:sp>
        <p:nvSpPr>
          <p:cNvPr id="451" name="Google Shape;451;p55"/>
          <p:cNvSpPr txBox="1"/>
          <p:nvPr>
            <p:ph type="title"/>
          </p:nvPr>
        </p:nvSpPr>
        <p:spPr>
          <a:xfrm>
            <a:off x="679400" y="1898500"/>
            <a:ext cx="10833300" cy="2397600"/>
          </a:xfrm>
          <a:prstGeom prst="rect">
            <a:avLst/>
          </a:prstGeom>
          <a:noFill/>
          <a:ln>
            <a:noFill/>
          </a:ln>
        </p:spPr>
        <p:txBody>
          <a:bodyPr anchorCtr="0" anchor="ctr" bIns="121900" lIns="121900" spcFirstLastPara="1" rIns="121900" wrap="square" tIns="121900">
            <a:noAutofit/>
          </a:bodyPr>
          <a:lstStyle/>
          <a:p>
            <a:pPr indent="0" lvl="0" marL="0" rtl="0" algn="ctr">
              <a:lnSpc>
                <a:spcPct val="100000"/>
              </a:lnSpc>
              <a:spcBef>
                <a:spcPts val="0"/>
              </a:spcBef>
              <a:spcAft>
                <a:spcPts val="0"/>
              </a:spcAft>
              <a:buClr>
                <a:schemeClr val="lt1"/>
              </a:buClr>
              <a:buSzPts val="6400"/>
              <a:buFont typeface="Lato"/>
              <a:buNone/>
            </a:pPr>
            <a:r>
              <a:rPr lang="en-US"/>
              <a:t>Stakeholder Mapping</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5" name="Shape 455"/>
        <p:cNvGrpSpPr/>
        <p:nvPr/>
      </p:nvGrpSpPr>
      <p:grpSpPr>
        <a:xfrm>
          <a:off x="0" y="0"/>
          <a:ext cx="0" cy="0"/>
          <a:chOff x="0" y="0"/>
          <a:chExt cx="0" cy="0"/>
        </a:xfrm>
      </p:grpSpPr>
      <p:pic>
        <p:nvPicPr>
          <p:cNvPr id="456" name="Google Shape;456;p56"/>
          <p:cNvPicPr preferRelativeResize="0"/>
          <p:nvPr/>
        </p:nvPicPr>
        <p:blipFill>
          <a:blip r:embed="rId3">
            <a:alphaModFix/>
          </a:blip>
          <a:stretch>
            <a:fillRect/>
          </a:stretch>
        </p:blipFill>
        <p:spPr>
          <a:xfrm>
            <a:off x="203200" y="203200"/>
            <a:ext cx="7625474" cy="6451602"/>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0" name="Shape 460"/>
        <p:cNvGrpSpPr/>
        <p:nvPr/>
      </p:nvGrpSpPr>
      <p:grpSpPr>
        <a:xfrm>
          <a:off x="0" y="0"/>
          <a:ext cx="0" cy="0"/>
          <a:chOff x="0" y="0"/>
          <a:chExt cx="0" cy="0"/>
        </a:xfrm>
      </p:grpSpPr>
      <p:pic>
        <p:nvPicPr>
          <p:cNvPr id="461" name="Google Shape;461;p57"/>
          <p:cNvPicPr preferRelativeResize="0"/>
          <p:nvPr/>
        </p:nvPicPr>
        <p:blipFill>
          <a:blip r:embed="rId3">
            <a:alphaModFix/>
          </a:blip>
          <a:stretch>
            <a:fillRect/>
          </a:stretch>
        </p:blipFill>
        <p:spPr>
          <a:xfrm>
            <a:off x="203200" y="203200"/>
            <a:ext cx="7625467" cy="3870423"/>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5" name="Shape 465"/>
        <p:cNvGrpSpPr/>
        <p:nvPr/>
      </p:nvGrpSpPr>
      <p:grpSpPr>
        <a:xfrm>
          <a:off x="0" y="0"/>
          <a:ext cx="0" cy="0"/>
          <a:chOff x="0" y="0"/>
          <a:chExt cx="0" cy="0"/>
        </a:xfrm>
      </p:grpSpPr>
      <p:sp>
        <p:nvSpPr>
          <p:cNvPr id="466" name="Google Shape;466;p58"/>
          <p:cNvSpPr txBox="1"/>
          <p:nvPr>
            <p:ph type="title"/>
          </p:nvPr>
        </p:nvSpPr>
        <p:spPr>
          <a:xfrm>
            <a:off x="415600" y="521800"/>
            <a:ext cx="11360700" cy="8349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US"/>
              <a:t>Stakeholder Analysis and Influence</a:t>
            </a:r>
            <a:endParaRPr/>
          </a:p>
        </p:txBody>
      </p:sp>
      <p:pic>
        <p:nvPicPr>
          <p:cNvPr id="467" name="Google Shape;467;p58"/>
          <p:cNvPicPr preferRelativeResize="0"/>
          <p:nvPr/>
        </p:nvPicPr>
        <p:blipFill>
          <a:blip r:embed="rId3">
            <a:alphaModFix/>
          </a:blip>
          <a:stretch>
            <a:fillRect/>
          </a:stretch>
        </p:blipFill>
        <p:spPr>
          <a:xfrm>
            <a:off x="415600" y="1754074"/>
            <a:ext cx="11360798" cy="4728959"/>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1" name="Shape 471"/>
        <p:cNvGrpSpPr/>
        <p:nvPr/>
      </p:nvGrpSpPr>
      <p:grpSpPr>
        <a:xfrm>
          <a:off x="0" y="0"/>
          <a:ext cx="0" cy="0"/>
          <a:chOff x="0" y="0"/>
          <a:chExt cx="0" cy="0"/>
        </a:xfrm>
      </p:grpSpPr>
      <p:sp>
        <p:nvSpPr>
          <p:cNvPr id="472" name="Google Shape;472;p59"/>
          <p:cNvSpPr txBox="1"/>
          <p:nvPr>
            <p:ph type="title"/>
          </p:nvPr>
        </p:nvSpPr>
        <p:spPr>
          <a:xfrm>
            <a:off x="679400" y="1898500"/>
            <a:ext cx="10833300" cy="2397600"/>
          </a:xfrm>
          <a:prstGeom prst="rect">
            <a:avLst/>
          </a:prstGeom>
          <a:noFill/>
          <a:ln>
            <a:noFill/>
          </a:ln>
        </p:spPr>
        <p:txBody>
          <a:bodyPr anchorCtr="0" anchor="ctr" bIns="121900" lIns="121900" spcFirstLastPara="1" rIns="121900" wrap="square" tIns="121900">
            <a:noAutofit/>
          </a:bodyPr>
          <a:lstStyle/>
          <a:p>
            <a:pPr indent="0" lvl="0" marL="0" rtl="0" algn="ctr">
              <a:lnSpc>
                <a:spcPct val="100000"/>
              </a:lnSpc>
              <a:spcBef>
                <a:spcPts val="0"/>
              </a:spcBef>
              <a:spcAft>
                <a:spcPts val="0"/>
              </a:spcAft>
              <a:buClr>
                <a:schemeClr val="lt1"/>
              </a:buClr>
              <a:buSzPts val="6400"/>
              <a:buFont typeface="Lato"/>
              <a:buNone/>
            </a:pPr>
            <a:r>
              <a:rPr lang="en-US"/>
              <a:t>Communication Plan</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6" name="Shape 476"/>
        <p:cNvGrpSpPr/>
        <p:nvPr/>
      </p:nvGrpSpPr>
      <p:grpSpPr>
        <a:xfrm>
          <a:off x="0" y="0"/>
          <a:ext cx="0" cy="0"/>
          <a:chOff x="0" y="0"/>
          <a:chExt cx="0" cy="0"/>
        </a:xfrm>
      </p:grpSpPr>
      <p:pic>
        <p:nvPicPr>
          <p:cNvPr id="477" name="Google Shape;477;p60"/>
          <p:cNvPicPr preferRelativeResize="0"/>
          <p:nvPr/>
        </p:nvPicPr>
        <p:blipFill>
          <a:blip r:embed="rId3">
            <a:alphaModFix/>
          </a:blip>
          <a:stretch>
            <a:fillRect/>
          </a:stretch>
        </p:blipFill>
        <p:spPr>
          <a:xfrm>
            <a:off x="203200" y="203200"/>
            <a:ext cx="5707934" cy="6451601"/>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1" name="Shape 481"/>
        <p:cNvGrpSpPr/>
        <p:nvPr/>
      </p:nvGrpSpPr>
      <p:grpSpPr>
        <a:xfrm>
          <a:off x="0" y="0"/>
          <a:ext cx="0" cy="0"/>
          <a:chOff x="0" y="0"/>
          <a:chExt cx="0" cy="0"/>
        </a:xfrm>
      </p:grpSpPr>
      <p:pic>
        <p:nvPicPr>
          <p:cNvPr id="482" name="Google Shape;482;p61"/>
          <p:cNvPicPr preferRelativeResize="0"/>
          <p:nvPr/>
        </p:nvPicPr>
        <p:blipFill>
          <a:blip r:embed="rId3">
            <a:alphaModFix/>
          </a:blip>
          <a:stretch>
            <a:fillRect/>
          </a:stretch>
        </p:blipFill>
        <p:spPr>
          <a:xfrm>
            <a:off x="203200" y="203200"/>
            <a:ext cx="5707935" cy="4765061"/>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6" name="Shape 486"/>
        <p:cNvGrpSpPr/>
        <p:nvPr/>
      </p:nvGrpSpPr>
      <p:grpSpPr>
        <a:xfrm>
          <a:off x="0" y="0"/>
          <a:ext cx="0" cy="0"/>
          <a:chOff x="0" y="0"/>
          <a:chExt cx="0" cy="0"/>
        </a:xfrm>
      </p:grpSpPr>
      <p:sp>
        <p:nvSpPr>
          <p:cNvPr id="487" name="Google Shape;487;p62"/>
          <p:cNvSpPr txBox="1"/>
          <p:nvPr>
            <p:ph type="title"/>
          </p:nvPr>
        </p:nvSpPr>
        <p:spPr>
          <a:xfrm>
            <a:off x="679400" y="1898500"/>
            <a:ext cx="10833300" cy="2397600"/>
          </a:xfrm>
          <a:prstGeom prst="rect">
            <a:avLst/>
          </a:prstGeom>
        </p:spPr>
        <p:txBody>
          <a:bodyPr anchorCtr="0" anchor="ctr" bIns="121900" lIns="121900" spcFirstLastPara="1" rIns="121900" wrap="square" tIns="121900">
            <a:noAutofit/>
          </a:bodyPr>
          <a:lstStyle/>
          <a:p>
            <a:pPr indent="0" lvl="0" marL="0" rtl="0" algn="ctr">
              <a:spcBef>
                <a:spcPts val="0"/>
              </a:spcBef>
              <a:spcAft>
                <a:spcPts val="0"/>
              </a:spcAft>
              <a:buNone/>
            </a:pPr>
            <a:r>
              <a:rPr lang="en-US"/>
              <a:t>Work Breakdown Structure</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1" name="Shape 491"/>
        <p:cNvGrpSpPr/>
        <p:nvPr/>
      </p:nvGrpSpPr>
      <p:grpSpPr>
        <a:xfrm>
          <a:off x="0" y="0"/>
          <a:ext cx="0" cy="0"/>
          <a:chOff x="0" y="0"/>
          <a:chExt cx="0" cy="0"/>
        </a:xfrm>
      </p:grpSpPr>
      <p:pic>
        <p:nvPicPr>
          <p:cNvPr id="492" name="Google Shape;492;p63"/>
          <p:cNvPicPr preferRelativeResize="0"/>
          <p:nvPr/>
        </p:nvPicPr>
        <p:blipFill>
          <a:blip r:embed="rId3">
            <a:alphaModFix/>
          </a:blip>
          <a:stretch>
            <a:fillRect/>
          </a:stretch>
        </p:blipFill>
        <p:spPr>
          <a:xfrm>
            <a:off x="2729300" y="252533"/>
            <a:ext cx="9207500" cy="1155700"/>
          </a:xfrm>
          <a:prstGeom prst="rect">
            <a:avLst/>
          </a:prstGeom>
          <a:noFill/>
          <a:ln cap="flat" cmpd="sng" w="28575">
            <a:solidFill>
              <a:srgbClr val="FF0000"/>
            </a:solidFill>
            <a:prstDash val="solid"/>
            <a:round/>
            <a:headEnd len="sm" w="sm" type="none"/>
            <a:tailEnd len="sm" w="sm" type="none"/>
          </a:ln>
        </p:spPr>
      </p:pic>
      <p:pic>
        <p:nvPicPr>
          <p:cNvPr id="493" name="Google Shape;493;p63"/>
          <p:cNvPicPr preferRelativeResize="0"/>
          <p:nvPr/>
        </p:nvPicPr>
        <p:blipFill>
          <a:blip r:embed="rId4">
            <a:alphaModFix/>
          </a:blip>
          <a:stretch>
            <a:fillRect/>
          </a:stretch>
        </p:blipFill>
        <p:spPr>
          <a:xfrm>
            <a:off x="203200" y="1562100"/>
            <a:ext cx="6901130" cy="5092701"/>
          </a:xfrm>
          <a:prstGeom prst="rect">
            <a:avLst/>
          </a:prstGeom>
          <a:noFill/>
          <a:ln cap="flat" cmpd="sng" w="19050">
            <a:solidFill>
              <a:srgbClr val="000000"/>
            </a:solidFill>
            <a:prstDash val="solid"/>
            <a:round/>
            <a:headEnd len="sm" w="sm" type="none"/>
            <a:tailEnd len="sm" w="sm" type="none"/>
          </a:ln>
        </p:spPr>
      </p:pic>
      <p:pic>
        <p:nvPicPr>
          <p:cNvPr id="494" name="Google Shape;494;p63"/>
          <p:cNvPicPr preferRelativeResize="0"/>
          <p:nvPr/>
        </p:nvPicPr>
        <p:blipFill>
          <a:blip r:embed="rId5">
            <a:alphaModFix/>
          </a:blip>
          <a:stretch>
            <a:fillRect/>
          </a:stretch>
        </p:blipFill>
        <p:spPr>
          <a:xfrm>
            <a:off x="7307529" y="1562100"/>
            <a:ext cx="4681271" cy="4915922"/>
          </a:xfrm>
          <a:prstGeom prst="rect">
            <a:avLst/>
          </a:prstGeom>
          <a:noFill/>
          <a:ln cap="flat" cmpd="sng" w="19050">
            <a:solidFill>
              <a:srgbClr val="000000"/>
            </a:solidFill>
            <a:prstDash val="solid"/>
            <a:round/>
            <a:headEnd len="sm" w="sm" type="none"/>
            <a:tailEnd len="sm" w="sm" type="none"/>
          </a:ln>
        </p:spPr>
      </p:pic>
      <p:sp>
        <p:nvSpPr>
          <p:cNvPr id="495" name="Google Shape;495;p63"/>
          <p:cNvSpPr txBox="1"/>
          <p:nvPr>
            <p:ph idx="4294967295" type="title"/>
          </p:nvPr>
        </p:nvSpPr>
        <p:spPr>
          <a:xfrm>
            <a:off x="415600" y="521800"/>
            <a:ext cx="1814400" cy="834900"/>
          </a:xfrm>
          <a:prstGeom prst="rect">
            <a:avLst/>
          </a:prstGeom>
        </p:spPr>
        <p:txBody>
          <a:bodyPr anchorCtr="0" anchor="ctr" bIns="0" lIns="72000" spcFirstLastPara="1" rIns="72000" wrap="square" tIns="0">
            <a:noAutofit/>
          </a:bodyPr>
          <a:lstStyle/>
          <a:p>
            <a:pPr indent="0" lvl="0" marL="0" rtl="0" algn="l">
              <a:spcBef>
                <a:spcPts val="0"/>
              </a:spcBef>
              <a:spcAft>
                <a:spcPts val="0"/>
              </a:spcAft>
              <a:buNone/>
            </a:pPr>
            <a:r>
              <a:rPr lang="en-US"/>
              <a:t>WBS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7"/>
          <p:cNvSpPr/>
          <p:nvPr/>
        </p:nvSpPr>
        <p:spPr>
          <a:xfrm>
            <a:off x="524932" y="780472"/>
            <a:ext cx="11291700" cy="484500"/>
          </a:xfrm>
          <a:prstGeom prst="rect">
            <a:avLst/>
          </a:prstGeom>
          <a:solidFill>
            <a:srgbClr val="002060"/>
          </a:solidFill>
          <a:ln cap="flat" cmpd="sng" w="9525">
            <a:solidFill>
              <a:schemeClr val="dk1"/>
            </a:solidFill>
            <a:prstDash val="solid"/>
            <a:miter lim="800000"/>
            <a:headEnd len="sm" w="sm" type="none"/>
            <a:tailEnd len="sm" w="sm" type="none"/>
          </a:ln>
        </p:spPr>
        <p:txBody>
          <a:bodyPr anchorCtr="0" anchor="ctr" bIns="82550" lIns="92075" spcFirstLastPara="1" rIns="92075" wrap="square" tIns="82550">
            <a:noAutofit/>
          </a:bodyPr>
          <a:lstStyle/>
          <a:p>
            <a:pPr indent="0" lvl="0" marL="0" marR="0" rtl="0" algn="l">
              <a:spcBef>
                <a:spcPts val="0"/>
              </a:spcBef>
              <a:spcAft>
                <a:spcPts val="0"/>
              </a:spcAft>
              <a:buNone/>
            </a:pPr>
            <a:r>
              <a:rPr b="1" i="1" lang="en-US" sz="1800" u="none" cap="none" strike="noStrike">
                <a:solidFill>
                  <a:srgbClr val="FFFFFF"/>
                </a:solidFill>
                <a:latin typeface="Arial"/>
                <a:ea typeface="Arial"/>
                <a:cs typeface="Arial"/>
                <a:sym typeface="Arial"/>
              </a:rPr>
              <a:t>Critical Path / Key Milestones </a:t>
            </a:r>
            <a:r>
              <a:rPr b="0" i="1" lang="en-US" sz="1800" u="none" cap="none" strike="noStrike">
                <a:solidFill>
                  <a:srgbClr val="FFFFFF"/>
                </a:solidFill>
                <a:latin typeface="Arial"/>
                <a:ea typeface="Arial"/>
                <a:cs typeface="Arial"/>
                <a:sym typeface="Arial"/>
              </a:rPr>
              <a:t>&amp; </a:t>
            </a:r>
            <a:r>
              <a:rPr b="1" i="1" lang="en-US" sz="1800" u="none" cap="none" strike="noStrike">
                <a:solidFill>
                  <a:schemeClr val="lt1"/>
                </a:solidFill>
                <a:latin typeface="Arial"/>
                <a:ea typeface="Arial"/>
                <a:cs typeface="Arial"/>
                <a:sym typeface="Arial"/>
              </a:rPr>
              <a:t>Activities </a:t>
            </a:r>
            <a:endParaRPr/>
          </a:p>
          <a:p>
            <a:pPr indent="0" lvl="0" marL="0" marR="0" rtl="0" algn="l">
              <a:spcBef>
                <a:spcPts val="0"/>
              </a:spcBef>
              <a:spcAft>
                <a:spcPts val="0"/>
              </a:spcAft>
              <a:buNone/>
            </a:pPr>
            <a:r>
              <a:rPr b="1" i="0" lang="en-US" sz="1000" u="none" cap="none" strike="noStrike">
                <a:solidFill>
                  <a:schemeClr val="lt1"/>
                </a:solidFill>
                <a:latin typeface="Arial"/>
                <a:ea typeface="Arial"/>
                <a:cs typeface="Arial"/>
                <a:sym typeface="Arial"/>
              </a:rPr>
              <a:t>(R/Y/G)</a:t>
            </a:r>
            <a:endParaRPr/>
          </a:p>
        </p:txBody>
      </p:sp>
      <p:graphicFrame>
        <p:nvGraphicFramePr>
          <p:cNvPr id="226" name="Google Shape;226;p37"/>
          <p:cNvGraphicFramePr/>
          <p:nvPr/>
        </p:nvGraphicFramePr>
        <p:xfrm>
          <a:off x="524932" y="1264836"/>
          <a:ext cx="3000000" cy="3000000"/>
        </p:xfrm>
        <a:graphic>
          <a:graphicData uri="http://schemas.openxmlformats.org/drawingml/2006/table">
            <a:tbl>
              <a:tblPr>
                <a:noFill/>
                <a:tableStyleId>{DD3C18CE-7121-4ACD-BB7F-29129CA02BA8}</a:tableStyleId>
              </a:tblPr>
              <a:tblGrid>
                <a:gridCol w="3553300"/>
                <a:gridCol w="731525"/>
                <a:gridCol w="822950"/>
                <a:gridCol w="1252725"/>
                <a:gridCol w="1243575"/>
                <a:gridCol w="3685025"/>
              </a:tblGrid>
              <a:tr h="815550">
                <a:tc>
                  <a:txBody>
                    <a:bodyPr/>
                    <a:lstStyle/>
                    <a:p>
                      <a:pPr indent="0" lvl="0" marL="0" marR="0" rtl="0" algn="ctr">
                        <a:lnSpc>
                          <a:spcPct val="100000"/>
                        </a:lnSpc>
                        <a:spcBef>
                          <a:spcPts val="0"/>
                        </a:spcBef>
                        <a:spcAft>
                          <a:spcPts val="0"/>
                        </a:spcAft>
                        <a:buClr>
                          <a:schemeClr val="dk1"/>
                        </a:buClr>
                        <a:buSzPts val="1200"/>
                        <a:buFont typeface="Arial"/>
                        <a:buNone/>
                      </a:pPr>
                      <a:r>
                        <a:rPr b="1" i="0" lang="en-US" sz="1200" u="none" cap="none" strike="noStrike">
                          <a:solidFill>
                            <a:schemeClr val="dk1"/>
                          </a:solidFill>
                          <a:latin typeface="Arial"/>
                          <a:ea typeface="Arial"/>
                          <a:cs typeface="Arial"/>
                          <a:sym typeface="Arial"/>
                        </a:rPr>
                        <a:t>Milestone</a:t>
                      </a:r>
                      <a:endParaRPr/>
                    </a:p>
                  </a:txBody>
                  <a:tcPr marT="45700" marB="45700" marR="91425" marL="914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A5A5A5"/>
                    </a:solidFill>
                  </a:tcPr>
                </a:tc>
                <a:tc>
                  <a:txBody>
                    <a:bodyPr/>
                    <a:lstStyle/>
                    <a:p>
                      <a:pPr indent="0" lvl="0" marL="0" marR="0" rtl="0" algn="ctr">
                        <a:lnSpc>
                          <a:spcPct val="100000"/>
                        </a:lnSpc>
                        <a:spcBef>
                          <a:spcPts val="0"/>
                        </a:spcBef>
                        <a:spcAft>
                          <a:spcPts val="0"/>
                        </a:spcAft>
                        <a:buClr>
                          <a:schemeClr val="dk1"/>
                        </a:buClr>
                        <a:buSzPts val="1200"/>
                        <a:buFont typeface="Arial"/>
                        <a:buNone/>
                      </a:pPr>
                      <a:r>
                        <a:rPr b="1" i="0" lang="en-US" sz="1200" u="none" cap="none" strike="noStrike">
                          <a:solidFill>
                            <a:schemeClr val="dk1"/>
                          </a:solidFill>
                          <a:latin typeface="Arial"/>
                          <a:ea typeface="Arial"/>
                          <a:cs typeface="Arial"/>
                          <a:sym typeface="Arial"/>
                        </a:rPr>
                        <a:t>Status</a:t>
                      </a:r>
                      <a:endParaRPr/>
                    </a:p>
                  </a:txBody>
                  <a:tcPr marT="45700" marB="45700" marR="91425" marL="914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A5A5A5"/>
                    </a:solidFill>
                  </a:tcPr>
                </a:tc>
                <a:tc>
                  <a:txBody>
                    <a:bodyPr/>
                    <a:lstStyle/>
                    <a:p>
                      <a:pPr indent="0" lvl="0" marL="0" marR="0" rtl="0" algn="ctr">
                        <a:lnSpc>
                          <a:spcPct val="100000"/>
                        </a:lnSpc>
                        <a:spcBef>
                          <a:spcPts val="0"/>
                        </a:spcBef>
                        <a:spcAft>
                          <a:spcPts val="0"/>
                        </a:spcAft>
                        <a:buClr>
                          <a:schemeClr val="dk1"/>
                        </a:buClr>
                        <a:buSzPts val="1200"/>
                        <a:buFont typeface="Arial"/>
                        <a:buNone/>
                      </a:pPr>
                      <a:r>
                        <a:rPr b="1" i="0" lang="en-US" sz="1200" u="none" cap="none" strike="noStrike">
                          <a:solidFill>
                            <a:schemeClr val="dk1"/>
                          </a:solidFill>
                          <a:latin typeface="Arial"/>
                          <a:ea typeface="Arial"/>
                          <a:cs typeface="Arial"/>
                          <a:sym typeface="Arial"/>
                        </a:rPr>
                        <a:t>% Done</a:t>
                      </a:r>
                      <a:endParaRPr/>
                    </a:p>
                  </a:txBody>
                  <a:tcPr marT="45700" marB="45700" marR="91425" marL="914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A5A5A5"/>
                    </a:solidFill>
                  </a:tcPr>
                </a:tc>
                <a:tc>
                  <a:txBody>
                    <a:bodyPr/>
                    <a:lstStyle/>
                    <a:p>
                      <a:pPr indent="0" lvl="0" marL="0" marR="0" rtl="0" algn="ctr">
                        <a:lnSpc>
                          <a:spcPct val="100000"/>
                        </a:lnSpc>
                        <a:spcBef>
                          <a:spcPts val="0"/>
                        </a:spcBef>
                        <a:spcAft>
                          <a:spcPts val="0"/>
                        </a:spcAft>
                        <a:buClr>
                          <a:schemeClr val="dk1"/>
                        </a:buClr>
                        <a:buSzPts val="1200"/>
                        <a:buFont typeface="Arial"/>
                        <a:buNone/>
                      </a:pPr>
                      <a:r>
                        <a:rPr b="1" i="0" lang="en-US" sz="1200" u="none" cap="none" strike="noStrike">
                          <a:solidFill>
                            <a:schemeClr val="dk1"/>
                          </a:solidFill>
                          <a:latin typeface="Arial"/>
                          <a:ea typeface="Arial"/>
                          <a:cs typeface="Arial"/>
                          <a:sym typeface="Arial"/>
                        </a:rPr>
                        <a:t>Start Date</a:t>
                      </a:r>
                      <a:endParaRPr/>
                    </a:p>
                  </a:txBody>
                  <a:tcPr marT="45700" marB="45700" marR="91425" marL="914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A5A5A5"/>
                    </a:solidFill>
                  </a:tcPr>
                </a:tc>
                <a:tc>
                  <a:txBody>
                    <a:bodyPr/>
                    <a:lstStyle/>
                    <a:p>
                      <a:pPr indent="0" lvl="0" marL="0" marR="0" rtl="0" algn="ctr">
                        <a:lnSpc>
                          <a:spcPct val="100000"/>
                        </a:lnSpc>
                        <a:spcBef>
                          <a:spcPts val="0"/>
                        </a:spcBef>
                        <a:spcAft>
                          <a:spcPts val="0"/>
                        </a:spcAft>
                        <a:buClr>
                          <a:schemeClr val="dk1"/>
                        </a:buClr>
                        <a:buSzPts val="1200"/>
                        <a:buFont typeface="Arial"/>
                        <a:buNone/>
                      </a:pPr>
                      <a:r>
                        <a:rPr b="1" i="0" lang="en-US" sz="1200" u="none" cap="none" strike="noStrike">
                          <a:solidFill>
                            <a:schemeClr val="dk1"/>
                          </a:solidFill>
                          <a:latin typeface="Arial"/>
                          <a:ea typeface="Arial"/>
                          <a:cs typeface="Arial"/>
                          <a:sym typeface="Arial"/>
                        </a:rPr>
                        <a:t>End Date</a:t>
                      </a:r>
                      <a:endParaRPr/>
                    </a:p>
                  </a:txBody>
                  <a:tcPr marT="45700" marB="45700" marR="91425" marL="914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9525">
                      <a:solidFill>
                        <a:srgbClr val="000000"/>
                      </a:solidFill>
                      <a:prstDash val="solid"/>
                      <a:round/>
                      <a:headEnd len="sm" w="sm" type="none"/>
                      <a:tailEnd len="sm" w="sm" type="none"/>
                    </a:lnB>
                    <a:solidFill>
                      <a:srgbClr val="A5A5A5"/>
                    </a:solidFill>
                  </a:tcPr>
                </a:tc>
                <a:tc>
                  <a:txBody>
                    <a:bodyPr/>
                    <a:lstStyle/>
                    <a:p>
                      <a:pPr indent="0" lvl="0" marL="0" marR="0" rtl="0" algn="ctr">
                        <a:lnSpc>
                          <a:spcPct val="100000"/>
                        </a:lnSpc>
                        <a:spcBef>
                          <a:spcPts val="0"/>
                        </a:spcBef>
                        <a:spcAft>
                          <a:spcPts val="0"/>
                        </a:spcAft>
                        <a:buClr>
                          <a:schemeClr val="dk1"/>
                        </a:buClr>
                        <a:buSzPts val="1200"/>
                        <a:buFont typeface="Arial"/>
                        <a:buNone/>
                      </a:pPr>
                      <a:r>
                        <a:rPr b="1" i="0" lang="en-US" sz="1200" u="none" cap="none" strike="noStrike">
                          <a:solidFill>
                            <a:schemeClr val="dk1"/>
                          </a:solidFill>
                          <a:latin typeface="Arial"/>
                          <a:ea typeface="Arial"/>
                          <a:cs typeface="Arial"/>
                          <a:sym typeface="Arial"/>
                        </a:rPr>
                        <a:t>Comments</a:t>
                      </a:r>
                      <a:endParaRPr/>
                    </a:p>
                  </a:txBody>
                  <a:tcPr marT="45700" marB="45700" marR="91425" marL="914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A5A5A5"/>
                    </a:solidFill>
                  </a:tcPr>
                </a:tc>
              </a:tr>
              <a:tr h="649350">
                <a:tc>
                  <a:txBody>
                    <a:bodyPr/>
                    <a:lstStyle/>
                    <a:p>
                      <a:pPr indent="0" lvl="0" marL="0" rtl="0" algn="l">
                        <a:spcBef>
                          <a:spcPts val="0"/>
                        </a:spcBef>
                        <a:spcAft>
                          <a:spcPts val="0"/>
                        </a:spcAft>
                        <a:buNone/>
                      </a:pPr>
                      <a:r>
                        <a:rPr lang="en-US" sz="1200">
                          <a:solidFill>
                            <a:schemeClr val="dk1"/>
                          </a:solidFill>
                        </a:rPr>
                        <a:t>Acquire Employees and Resources</a:t>
                      </a:r>
                      <a:endParaRPr sz="1200">
                        <a:solidFill>
                          <a:srgbClr val="002060"/>
                        </a:solidFill>
                      </a:endParaRPr>
                    </a:p>
                  </a:txBody>
                  <a:tcPr marT="45700" marB="45700" marR="91425" marL="914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EFF0F0"/>
                    </a:solidFill>
                  </a:tcPr>
                </a:tc>
                <a:tc>
                  <a:txBody>
                    <a:bodyPr/>
                    <a:lstStyle/>
                    <a:p>
                      <a:pPr indent="0" lvl="0" marL="0" marR="0" rtl="0" algn="ctr">
                        <a:lnSpc>
                          <a:spcPct val="100000"/>
                        </a:lnSpc>
                        <a:spcBef>
                          <a:spcPts val="0"/>
                        </a:spcBef>
                        <a:spcAft>
                          <a:spcPts val="0"/>
                        </a:spcAft>
                        <a:buClr>
                          <a:schemeClr val="dk1"/>
                        </a:buClr>
                        <a:buSzPts val="1100"/>
                        <a:buFont typeface="Arial"/>
                        <a:buNone/>
                      </a:pPr>
                      <a:r>
                        <a:rPr lang="en-US" sz="1100">
                          <a:solidFill>
                            <a:srgbClr val="002060"/>
                          </a:solidFill>
                        </a:rPr>
                        <a:t>C</a:t>
                      </a:r>
                      <a:endParaRPr b="0" i="0" sz="1100" u="none" cap="none" strike="noStrike">
                        <a:solidFill>
                          <a:srgbClr val="002060"/>
                        </a:solidFill>
                        <a:latin typeface="Arial"/>
                        <a:ea typeface="Arial"/>
                        <a:cs typeface="Arial"/>
                        <a:sym typeface="Arial"/>
                      </a:endParaRPr>
                    </a:p>
                  </a:txBody>
                  <a:tcPr marT="45700" marB="45700" marR="91425" marL="914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00FFFF"/>
                    </a:solidFill>
                  </a:tcPr>
                </a:tc>
                <a:tc>
                  <a:txBody>
                    <a:bodyPr/>
                    <a:lstStyle/>
                    <a:p>
                      <a:pPr indent="0" lvl="0" marL="0" marR="0" rtl="0" algn="ctr">
                        <a:lnSpc>
                          <a:spcPct val="100000"/>
                        </a:lnSpc>
                        <a:spcBef>
                          <a:spcPts val="0"/>
                        </a:spcBef>
                        <a:spcAft>
                          <a:spcPts val="0"/>
                        </a:spcAft>
                        <a:buClr>
                          <a:schemeClr val="dk1"/>
                        </a:buClr>
                        <a:buSzPts val="1100"/>
                        <a:buFont typeface="Arial"/>
                        <a:buNone/>
                      </a:pPr>
                      <a:r>
                        <a:rPr lang="en-US" sz="1100">
                          <a:solidFill>
                            <a:srgbClr val="002060"/>
                          </a:solidFill>
                        </a:rPr>
                        <a:t>100%</a:t>
                      </a:r>
                      <a:endParaRPr b="0" i="0" sz="1100" u="none" cap="none" strike="noStrike">
                        <a:solidFill>
                          <a:srgbClr val="002060"/>
                        </a:solidFill>
                        <a:latin typeface="Arial"/>
                        <a:ea typeface="Arial"/>
                        <a:cs typeface="Arial"/>
                        <a:sym typeface="Arial"/>
                      </a:endParaRPr>
                    </a:p>
                  </a:txBody>
                  <a:tcPr marT="45700" marB="45700" marR="91425" marL="914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EFF0F0"/>
                    </a:solidFill>
                  </a:tcPr>
                </a:tc>
                <a:tc>
                  <a:txBody>
                    <a:bodyPr/>
                    <a:lstStyle/>
                    <a:p>
                      <a:pPr indent="0" lvl="0" marL="0" marR="0" rtl="0" algn="ctr">
                        <a:lnSpc>
                          <a:spcPct val="100000"/>
                        </a:lnSpc>
                        <a:spcBef>
                          <a:spcPts val="0"/>
                        </a:spcBef>
                        <a:spcAft>
                          <a:spcPts val="0"/>
                        </a:spcAft>
                        <a:buNone/>
                      </a:pPr>
                      <a:r>
                        <a:rPr lang="en-US" sz="1100">
                          <a:solidFill>
                            <a:srgbClr val="002060"/>
                          </a:solidFill>
                        </a:rPr>
                        <a:t>10/27/20</a:t>
                      </a:r>
                      <a:endParaRPr sz="1100">
                        <a:solidFill>
                          <a:srgbClr val="002060"/>
                        </a:solidFill>
                      </a:endParaRPr>
                    </a:p>
                  </a:txBody>
                  <a:tcPr marT="45700" marB="45700" marR="91425" marL="91425">
                    <a:lnL cap="flat" cmpd="sng" w="12700">
                      <a:solidFill>
                        <a:schemeClr val="dk1"/>
                      </a:solidFill>
                      <a:prstDash val="solid"/>
                      <a:round/>
                      <a:headEnd len="sm" w="sm" type="none"/>
                      <a:tailEnd len="sm" w="sm" type="none"/>
                    </a:lnL>
                    <a:lnR cap="flat" cmpd="sng" w="9525">
                      <a:solidFill>
                        <a:srgbClr val="000000"/>
                      </a:solidFill>
                      <a:prstDash val="solid"/>
                      <a:round/>
                      <a:headEnd len="sm" w="sm" type="none"/>
                      <a:tailEnd len="sm" w="sm" type="none"/>
                    </a:lnR>
                    <a:lnT cap="flat" cmpd="sng" w="12700">
                      <a:solidFill>
                        <a:schemeClr val="dk1"/>
                      </a:solidFill>
                      <a:prstDash val="solid"/>
                      <a:round/>
                      <a:headEnd len="sm" w="sm" type="none"/>
                      <a:tailEnd len="sm" w="sm" type="none"/>
                    </a:lnT>
                    <a:lnB cap="flat" cmpd="sng" w="9525">
                      <a:solidFill>
                        <a:srgbClr val="000000"/>
                      </a:solidFill>
                      <a:prstDash val="solid"/>
                      <a:round/>
                      <a:headEnd len="sm" w="sm" type="none"/>
                      <a:tailEnd len="sm" w="sm" type="none"/>
                    </a:lnB>
                    <a:solidFill>
                      <a:srgbClr val="EFF0F0"/>
                    </a:solidFill>
                  </a:tcPr>
                </a:tc>
                <a:tc>
                  <a:txBody>
                    <a:bodyPr/>
                    <a:lstStyle/>
                    <a:p>
                      <a:pPr indent="0" lvl="0" marL="0" marR="0" rtl="0" algn="ctr">
                        <a:lnSpc>
                          <a:spcPct val="100000"/>
                        </a:lnSpc>
                        <a:spcBef>
                          <a:spcPts val="0"/>
                        </a:spcBef>
                        <a:spcAft>
                          <a:spcPts val="0"/>
                        </a:spcAft>
                        <a:buNone/>
                      </a:pPr>
                      <a:r>
                        <a:rPr lang="en-US" sz="1100">
                          <a:solidFill>
                            <a:srgbClr val="002060"/>
                          </a:solidFill>
                        </a:rPr>
                        <a:t>11/</a:t>
                      </a:r>
                      <a:r>
                        <a:rPr lang="en-US" sz="1100">
                          <a:solidFill>
                            <a:srgbClr val="002060"/>
                          </a:solidFill>
                        </a:rPr>
                        <a:t>23/20</a:t>
                      </a:r>
                      <a:endParaRPr sz="1100">
                        <a:solidFill>
                          <a:srgbClr val="002060"/>
                        </a:solidFill>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FF0F0"/>
                    </a:solidFill>
                  </a:tcPr>
                </a:tc>
                <a:tc>
                  <a:txBody>
                    <a:bodyPr/>
                    <a:lstStyle/>
                    <a:p>
                      <a:pPr indent="0" lvl="0" marL="0" marR="0" rtl="0" algn="l">
                        <a:lnSpc>
                          <a:spcPct val="100000"/>
                        </a:lnSpc>
                        <a:spcBef>
                          <a:spcPts val="0"/>
                        </a:spcBef>
                        <a:spcAft>
                          <a:spcPts val="0"/>
                        </a:spcAft>
                        <a:buClr>
                          <a:schemeClr val="dk1"/>
                        </a:buClr>
                        <a:buSzPts val="1100"/>
                        <a:buFont typeface="Arial"/>
                        <a:buNone/>
                      </a:pPr>
                      <a:r>
                        <a:rPr lang="en-US" sz="1100">
                          <a:solidFill>
                            <a:srgbClr val="002060"/>
                          </a:solidFill>
                        </a:rPr>
                        <a:t>Completed project budget and risk plan, as well as project schedule. Acquired employees and other resources.</a:t>
                      </a:r>
                      <a:endParaRPr b="0" i="0" sz="1100" u="none" cap="none" strike="noStrike">
                        <a:solidFill>
                          <a:srgbClr val="002060"/>
                        </a:solidFill>
                        <a:latin typeface="Arial"/>
                        <a:ea typeface="Arial"/>
                        <a:cs typeface="Arial"/>
                        <a:sym typeface="Arial"/>
                      </a:endParaRPr>
                    </a:p>
                  </a:txBody>
                  <a:tcPr marT="45700" marB="45700" marR="91425" marL="91425">
                    <a:lnL cap="flat" cmpd="sng" w="9525">
                      <a:solidFill>
                        <a:srgbClr val="000000"/>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EFF0F0"/>
                    </a:solidFill>
                  </a:tcPr>
                </a:tc>
              </a:tr>
              <a:tr h="627050">
                <a:tc>
                  <a:txBody>
                    <a:bodyPr/>
                    <a:lstStyle/>
                    <a:p>
                      <a:pPr indent="0" lvl="0" marL="0" rtl="0" algn="l">
                        <a:spcBef>
                          <a:spcPts val="0"/>
                        </a:spcBef>
                        <a:spcAft>
                          <a:spcPts val="0"/>
                        </a:spcAft>
                        <a:buNone/>
                      </a:pPr>
                      <a:r>
                        <a:rPr lang="en-US" sz="1200">
                          <a:solidFill>
                            <a:schemeClr val="dk1"/>
                          </a:solidFill>
                        </a:rPr>
                        <a:t>Finalize and sign requirements documents</a:t>
                      </a:r>
                      <a:endParaRPr sz="1200">
                        <a:solidFill>
                          <a:schemeClr val="dk1"/>
                        </a:solidFill>
                      </a:endParaRPr>
                    </a:p>
                    <a:p>
                      <a:pPr indent="0" lvl="0" marL="0" rtl="0" algn="l">
                        <a:spcBef>
                          <a:spcPts val="0"/>
                        </a:spcBef>
                        <a:spcAft>
                          <a:spcPts val="0"/>
                        </a:spcAft>
                        <a:buNone/>
                      </a:pPr>
                      <a:r>
                        <a:t/>
                      </a:r>
                      <a:endParaRPr sz="1200">
                        <a:solidFill>
                          <a:srgbClr val="002060"/>
                        </a:solidFill>
                      </a:endParaRPr>
                    </a:p>
                  </a:txBody>
                  <a:tcPr marT="45700" marB="45700" marR="91425" marL="914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EFF0F0"/>
                    </a:solidFill>
                  </a:tcPr>
                </a:tc>
                <a:tc>
                  <a:txBody>
                    <a:bodyPr/>
                    <a:lstStyle/>
                    <a:p>
                      <a:pPr indent="0" lvl="0" marL="0" marR="0" rtl="0" algn="ctr">
                        <a:lnSpc>
                          <a:spcPct val="100000"/>
                        </a:lnSpc>
                        <a:spcBef>
                          <a:spcPts val="0"/>
                        </a:spcBef>
                        <a:spcAft>
                          <a:spcPts val="0"/>
                        </a:spcAft>
                        <a:buClr>
                          <a:schemeClr val="dk1"/>
                        </a:buClr>
                        <a:buSzPts val="1100"/>
                        <a:buFont typeface="Arial"/>
                        <a:buNone/>
                      </a:pPr>
                      <a:r>
                        <a:rPr lang="en-US" sz="1100">
                          <a:solidFill>
                            <a:srgbClr val="002060"/>
                          </a:solidFill>
                        </a:rPr>
                        <a:t>C</a:t>
                      </a:r>
                      <a:endParaRPr b="0" i="0" sz="1100" u="none" cap="none" strike="noStrike">
                        <a:solidFill>
                          <a:srgbClr val="002060"/>
                        </a:solidFill>
                        <a:latin typeface="Arial"/>
                        <a:ea typeface="Arial"/>
                        <a:cs typeface="Arial"/>
                        <a:sym typeface="Arial"/>
                      </a:endParaRPr>
                    </a:p>
                  </a:txBody>
                  <a:tcPr marT="45700" marB="45700" marR="91425" marL="914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00FFFF"/>
                    </a:solidFill>
                  </a:tcPr>
                </a:tc>
                <a:tc>
                  <a:txBody>
                    <a:bodyPr/>
                    <a:lstStyle/>
                    <a:p>
                      <a:pPr indent="0" lvl="0" marL="0" marR="0" rtl="0" algn="ctr">
                        <a:lnSpc>
                          <a:spcPct val="100000"/>
                        </a:lnSpc>
                        <a:spcBef>
                          <a:spcPts val="0"/>
                        </a:spcBef>
                        <a:spcAft>
                          <a:spcPts val="0"/>
                        </a:spcAft>
                        <a:buClr>
                          <a:schemeClr val="dk1"/>
                        </a:buClr>
                        <a:buSzPts val="1100"/>
                        <a:buFont typeface="Arial"/>
                        <a:buNone/>
                      </a:pPr>
                      <a:r>
                        <a:rPr lang="en-US" sz="1100">
                          <a:solidFill>
                            <a:srgbClr val="002060"/>
                          </a:solidFill>
                        </a:rPr>
                        <a:t>100%</a:t>
                      </a:r>
                      <a:endParaRPr b="0" i="0" sz="1100" u="none" cap="none" strike="noStrike">
                        <a:solidFill>
                          <a:srgbClr val="002060"/>
                        </a:solidFill>
                        <a:latin typeface="Arial"/>
                        <a:ea typeface="Arial"/>
                        <a:cs typeface="Arial"/>
                        <a:sym typeface="Arial"/>
                      </a:endParaRPr>
                    </a:p>
                  </a:txBody>
                  <a:tcPr marT="45700" marB="45700" marR="91425" marL="91425">
                    <a:lnL cap="flat" cmpd="sng" w="12700">
                      <a:solidFill>
                        <a:schemeClr val="dk1"/>
                      </a:solidFill>
                      <a:prstDash val="solid"/>
                      <a:round/>
                      <a:headEnd len="sm" w="sm" type="none"/>
                      <a:tailEnd len="sm" w="sm" type="none"/>
                    </a:lnL>
                    <a:lnR cap="flat" cmpd="sng" w="9525">
                      <a:solidFill>
                        <a:srgbClr val="000000"/>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EFF0F0"/>
                    </a:solidFill>
                  </a:tcPr>
                </a:tc>
                <a:tc>
                  <a:txBody>
                    <a:bodyPr/>
                    <a:lstStyle/>
                    <a:p>
                      <a:pPr indent="0" lvl="0" marL="0" marR="0" rtl="0" algn="ctr">
                        <a:lnSpc>
                          <a:spcPct val="100000"/>
                        </a:lnSpc>
                        <a:spcBef>
                          <a:spcPts val="0"/>
                        </a:spcBef>
                        <a:spcAft>
                          <a:spcPts val="0"/>
                        </a:spcAft>
                        <a:buClr>
                          <a:schemeClr val="dk1"/>
                        </a:buClr>
                        <a:buSzPts val="1100"/>
                        <a:buFont typeface="Arial"/>
                        <a:buNone/>
                      </a:pPr>
                      <a:r>
                        <a:rPr lang="en-US" sz="1100">
                          <a:solidFill>
                            <a:srgbClr val="002060"/>
                          </a:solidFill>
                        </a:rPr>
                        <a:t>3/9/</a:t>
                      </a:r>
                      <a:r>
                        <a:rPr lang="en-US" sz="1100">
                          <a:solidFill>
                            <a:srgbClr val="002060"/>
                          </a:solidFill>
                        </a:rPr>
                        <a:t>21</a:t>
                      </a:r>
                      <a:endParaRPr sz="1100">
                        <a:solidFill>
                          <a:srgbClr val="002060"/>
                        </a:solidFill>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FF0F0"/>
                    </a:solidFill>
                  </a:tcPr>
                </a:tc>
                <a:tc>
                  <a:txBody>
                    <a:bodyPr/>
                    <a:lstStyle/>
                    <a:p>
                      <a:pPr indent="0" lvl="0" marL="0" marR="0" rtl="0" algn="ctr">
                        <a:lnSpc>
                          <a:spcPct val="100000"/>
                        </a:lnSpc>
                        <a:spcBef>
                          <a:spcPts val="0"/>
                        </a:spcBef>
                        <a:spcAft>
                          <a:spcPts val="0"/>
                        </a:spcAft>
                        <a:buClr>
                          <a:schemeClr val="dk1"/>
                        </a:buClr>
                        <a:buSzPts val="1100"/>
                        <a:buFont typeface="Arial"/>
                        <a:buNone/>
                      </a:pPr>
                      <a:r>
                        <a:rPr lang="en-US" sz="1100">
                          <a:solidFill>
                            <a:srgbClr val="002060"/>
                          </a:solidFill>
                        </a:rPr>
                        <a:t>3/26/21</a:t>
                      </a:r>
                      <a:endParaRPr sz="1100">
                        <a:solidFill>
                          <a:srgbClr val="002060"/>
                        </a:solidFill>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FF0F0"/>
                    </a:solidFill>
                  </a:tcPr>
                </a:tc>
                <a:tc>
                  <a:txBody>
                    <a:bodyPr/>
                    <a:lstStyle/>
                    <a:p>
                      <a:pPr indent="0" lvl="0" marL="0" marR="0" rtl="0" algn="l">
                        <a:lnSpc>
                          <a:spcPct val="100000"/>
                        </a:lnSpc>
                        <a:spcBef>
                          <a:spcPts val="0"/>
                        </a:spcBef>
                        <a:spcAft>
                          <a:spcPts val="0"/>
                        </a:spcAft>
                        <a:buClr>
                          <a:schemeClr val="dk1"/>
                        </a:buClr>
                        <a:buSzPts val="1100"/>
                        <a:buFont typeface="Arial"/>
                        <a:buNone/>
                      </a:pPr>
                      <a:r>
                        <a:rPr lang="en-US" sz="1100">
                          <a:solidFill>
                            <a:srgbClr val="002060"/>
                          </a:solidFill>
                        </a:rPr>
                        <a:t>Finished the requirements doc for the backend. Slightly behind on finalizing UI/UX and on track for API documents. Work has begun on the Core Functionalities Draft Document. Everything is yet to be legally approved.</a:t>
                      </a:r>
                      <a:endParaRPr b="0" i="0" sz="1100" u="none" cap="none" strike="noStrike">
                        <a:solidFill>
                          <a:srgbClr val="002060"/>
                        </a:solidFill>
                        <a:latin typeface="Arial"/>
                        <a:ea typeface="Arial"/>
                        <a:cs typeface="Arial"/>
                        <a:sym typeface="Arial"/>
                      </a:endParaRPr>
                    </a:p>
                  </a:txBody>
                  <a:tcPr marT="45700" marB="45700" marR="91425" marL="91425">
                    <a:lnL cap="flat" cmpd="sng" w="9525">
                      <a:solidFill>
                        <a:srgbClr val="000000"/>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EFF0F0"/>
                    </a:solidFill>
                  </a:tcPr>
                </a:tc>
              </a:tr>
              <a:tr h="433575">
                <a:tc>
                  <a:txBody>
                    <a:bodyPr/>
                    <a:lstStyle/>
                    <a:p>
                      <a:pPr indent="0" lvl="0" marL="0" rtl="0" algn="l">
                        <a:spcBef>
                          <a:spcPts val="0"/>
                        </a:spcBef>
                        <a:spcAft>
                          <a:spcPts val="0"/>
                        </a:spcAft>
                        <a:buNone/>
                      </a:pPr>
                      <a:r>
                        <a:rPr lang="en-US" sz="1200">
                          <a:solidFill>
                            <a:schemeClr val="dk1"/>
                          </a:solidFill>
                        </a:rPr>
                        <a:t>Compile and sign design documents</a:t>
                      </a:r>
                      <a:endParaRPr sz="1200">
                        <a:solidFill>
                          <a:schemeClr val="dk1"/>
                        </a:solidFill>
                      </a:endParaRPr>
                    </a:p>
                    <a:p>
                      <a:pPr indent="0" lvl="0" marL="0" rtl="0" algn="l">
                        <a:spcBef>
                          <a:spcPts val="0"/>
                        </a:spcBef>
                        <a:spcAft>
                          <a:spcPts val="0"/>
                        </a:spcAft>
                        <a:buNone/>
                      </a:pPr>
                      <a:r>
                        <a:t/>
                      </a:r>
                      <a:endParaRPr sz="1200">
                        <a:solidFill>
                          <a:srgbClr val="002060"/>
                        </a:solidFill>
                      </a:endParaRPr>
                    </a:p>
                  </a:txBody>
                  <a:tcPr marT="45700" marB="45700" marR="91425" marL="914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EFF0F0"/>
                    </a:solidFill>
                  </a:tcPr>
                </a:tc>
                <a:tc>
                  <a:txBody>
                    <a:bodyPr/>
                    <a:lstStyle/>
                    <a:p>
                      <a:pPr indent="0" lvl="0" marL="0" marR="0" rtl="0" algn="ctr">
                        <a:lnSpc>
                          <a:spcPct val="100000"/>
                        </a:lnSpc>
                        <a:spcBef>
                          <a:spcPts val="0"/>
                        </a:spcBef>
                        <a:spcAft>
                          <a:spcPts val="0"/>
                        </a:spcAft>
                        <a:buClr>
                          <a:schemeClr val="dk1"/>
                        </a:buClr>
                        <a:buSzPts val="1100"/>
                        <a:buFont typeface="Arial"/>
                        <a:buNone/>
                      </a:pPr>
                      <a:r>
                        <a:rPr lang="en-US" sz="1100">
                          <a:solidFill>
                            <a:srgbClr val="002060"/>
                          </a:solidFill>
                        </a:rPr>
                        <a:t>C</a:t>
                      </a:r>
                      <a:endParaRPr b="0" i="0" sz="1100" u="none" cap="none" strike="noStrike">
                        <a:solidFill>
                          <a:srgbClr val="002060"/>
                        </a:solidFill>
                        <a:latin typeface="Arial"/>
                        <a:ea typeface="Arial"/>
                        <a:cs typeface="Arial"/>
                        <a:sym typeface="Arial"/>
                      </a:endParaRPr>
                    </a:p>
                  </a:txBody>
                  <a:tcPr marT="45700" marB="45700" marR="91425" marL="914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00FFFF"/>
                    </a:solidFill>
                  </a:tcPr>
                </a:tc>
                <a:tc>
                  <a:txBody>
                    <a:bodyPr/>
                    <a:lstStyle/>
                    <a:p>
                      <a:pPr indent="0" lvl="0" marL="0" rtl="0" algn="ctr">
                        <a:spcBef>
                          <a:spcPts val="0"/>
                        </a:spcBef>
                        <a:spcAft>
                          <a:spcPts val="0"/>
                        </a:spcAft>
                        <a:buClr>
                          <a:schemeClr val="dk1"/>
                        </a:buClr>
                        <a:buSzPts val="1100"/>
                        <a:buFont typeface="Arial"/>
                        <a:buNone/>
                      </a:pPr>
                      <a:r>
                        <a:rPr lang="en-US" sz="1100">
                          <a:solidFill>
                            <a:srgbClr val="002060"/>
                          </a:solidFill>
                        </a:rPr>
                        <a:t>100</a:t>
                      </a:r>
                      <a:r>
                        <a:rPr lang="en-US" sz="1100">
                          <a:solidFill>
                            <a:srgbClr val="002060"/>
                          </a:solidFill>
                        </a:rPr>
                        <a:t>%</a:t>
                      </a:r>
                      <a:endParaRPr b="0" i="0" sz="1100" u="none" cap="none" strike="noStrike">
                        <a:solidFill>
                          <a:srgbClr val="002060"/>
                        </a:solidFill>
                        <a:latin typeface="Arial"/>
                        <a:ea typeface="Arial"/>
                        <a:cs typeface="Arial"/>
                        <a:sym typeface="Arial"/>
                      </a:endParaRPr>
                    </a:p>
                  </a:txBody>
                  <a:tcPr marT="45700" marB="45700" marR="91425" marL="91425">
                    <a:lnL cap="flat" cmpd="sng" w="12700">
                      <a:solidFill>
                        <a:schemeClr val="dk1"/>
                      </a:solidFill>
                      <a:prstDash val="solid"/>
                      <a:round/>
                      <a:headEnd len="sm" w="sm" type="none"/>
                      <a:tailEnd len="sm" w="sm" type="none"/>
                    </a:lnL>
                    <a:lnR cap="flat" cmpd="sng" w="9525">
                      <a:solidFill>
                        <a:srgbClr val="000000"/>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EFF0F0"/>
                    </a:solidFill>
                  </a:tcPr>
                </a:tc>
                <a:tc>
                  <a:txBody>
                    <a:bodyPr/>
                    <a:lstStyle/>
                    <a:p>
                      <a:pPr indent="0" lvl="0" marL="0" marR="0" rtl="0" algn="ctr">
                        <a:lnSpc>
                          <a:spcPct val="100000"/>
                        </a:lnSpc>
                        <a:spcBef>
                          <a:spcPts val="0"/>
                        </a:spcBef>
                        <a:spcAft>
                          <a:spcPts val="0"/>
                        </a:spcAft>
                        <a:buClr>
                          <a:schemeClr val="dk1"/>
                        </a:buClr>
                        <a:buSzPts val="1100"/>
                        <a:buFont typeface="Arial"/>
                        <a:buNone/>
                      </a:pPr>
                      <a:r>
                        <a:rPr lang="en-US" sz="1100">
                          <a:solidFill>
                            <a:srgbClr val="002060"/>
                          </a:solidFill>
                        </a:rPr>
                        <a:t>7/20/21</a:t>
                      </a:r>
                      <a:endParaRPr sz="1100">
                        <a:solidFill>
                          <a:srgbClr val="002060"/>
                        </a:solidFill>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FF0F0"/>
                    </a:solidFill>
                  </a:tcPr>
                </a:tc>
                <a:tc>
                  <a:txBody>
                    <a:bodyPr/>
                    <a:lstStyle/>
                    <a:p>
                      <a:pPr indent="0" lvl="0" marL="0" marR="0" rtl="0" algn="ctr">
                        <a:lnSpc>
                          <a:spcPct val="100000"/>
                        </a:lnSpc>
                        <a:spcBef>
                          <a:spcPts val="0"/>
                        </a:spcBef>
                        <a:spcAft>
                          <a:spcPts val="0"/>
                        </a:spcAft>
                        <a:buClr>
                          <a:schemeClr val="dk1"/>
                        </a:buClr>
                        <a:buSzPts val="1100"/>
                        <a:buFont typeface="Arial"/>
                        <a:buNone/>
                      </a:pPr>
                      <a:r>
                        <a:rPr lang="en-US" sz="1100">
                          <a:solidFill>
                            <a:srgbClr val="002060"/>
                          </a:solidFill>
                        </a:rPr>
                        <a:t>7/22/</a:t>
                      </a:r>
                      <a:r>
                        <a:rPr lang="en-US" sz="1100">
                          <a:solidFill>
                            <a:srgbClr val="002060"/>
                          </a:solidFill>
                        </a:rPr>
                        <a:t>21</a:t>
                      </a:r>
                      <a:endParaRPr sz="1100">
                        <a:solidFill>
                          <a:srgbClr val="002060"/>
                        </a:solidFill>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FF0F0"/>
                    </a:solidFill>
                  </a:tcPr>
                </a:tc>
                <a:tc>
                  <a:txBody>
                    <a:bodyPr/>
                    <a:lstStyle/>
                    <a:p>
                      <a:pPr indent="0" lvl="0" marL="0" rtl="0" algn="l">
                        <a:spcBef>
                          <a:spcPts val="0"/>
                        </a:spcBef>
                        <a:spcAft>
                          <a:spcPts val="0"/>
                        </a:spcAft>
                        <a:buClr>
                          <a:schemeClr val="dk1"/>
                        </a:buClr>
                        <a:buSzPts val="1100"/>
                        <a:buFont typeface="Arial"/>
                        <a:buNone/>
                      </a:pPr>
                      <a:r>
                        <a:rPr lang="en-US" sz="1100">
                          <a:solidFill>
                            <a:srgbClr val="002060"/>
                          </a:solidFill>
                        </a:rPr>
                        <a:t>All design documents have been compiled and signed off on by the lead architect.</a:t>
                      </a:r>
                      <a:endParaRPr b="0" i="0" sz="1100" u="none" cap="none" strike="noStrike">
                        <a:solidFill>
                          <a:srgbClr val="002060"/>
                        </a:solidFill>
                        <a:latin typeface="Arial"/>
                        <a:ea typeface="Arial"/>
                        <a:cs typeface="Arial"/>
                        <a:sym typeface="Arial"/>
                      </a:endParaRPr>
                    </a:p>
                  </a:txBody>
                  <a:tcPr marT="45700" marB="45700" marR="91425" marL="91425">
                    <a:lnL cap="flat" cmpd="sng" w="9525">
                      <a:solidFill>
                        <a:srgbClr val="000000"/>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2F2F2"/>
                    </a:solidFill>
                  </a:tcPr>
                </a:tc>
              </a:tr>
              <a:tr h="627050">
                <a:tc>
                  <a:txBody>
                    <a:bodyPr/>
                    <a:lstStyle/>
                    <a:p>
                      <a:pPr indent="0" lvl="0" marL="0" rtl="0" algn="l">
                        <a:spcBef>
                          <a:spcPts val="0"/>
                        </a:spcBef>
                        <a:spcAft>
                          <a:spcPts val="0"/>
                        </a:spcAft>
                        <a:buNone/>
                      </a:pPr>
                      <a:r>
                        <a:rPr lang="en-US" sz="1200">
                          <a:solidFill>
                            <a:schemeClr val="dk1"/>
                          </a:solidFill>
                        </a:rPr>
                        <a:t>Finish developing front end pages</a:t>
                      </a:r>
                      <a:endParaRPr sz="1200">
                        <a:solidFill>
                          <a:schemeClr val="dk1"/>
                        </a:solidFill>
                      </a:endParaRPr>
                    </a:p>
                  </a:txBody>
                  <a:tcPr marT="45700" marB="45700" marR="91425" marL="914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EFF0F0"/>
                    </a:solidFill>
                  </a:tcPr>
                </a:tc>
                <a:tc>
                  <a:txBody>
                    <a:bodyPr/>
                    <a:lstStyle/>
                    <a:p>
                      <a:pPr indent="0" lvl="0" marL="0" marR="0" rtl="0" algn="ctr">
                        <a:lnSpc>
                          <a:spcPct val="100000"/>
                        </a:lnSpc>
                        <a:spcBef>
                          <a:spcPts val="0"/>
                        </a:spcBef>
                        <a:spcAft>
                          <a:spcPts val="0"/>
                        </a:spcAft>
                        <a:buNone/>
                      </a:pPr>
                      <a:r>
                        <a:rPr lang="en-US" sz="1100">
                          <a:solidFill>
                            <a:srgbClr val="002060"/>
                          </a:solidFill>
                        </a:rPr>
                        <a:t>Y</a:t>
                      </a:r>
                      <a:endParaRPr sz="1100">
                        <a:solidFill>
                          <a:srgbClr val="002060"/>
                        </a:solidFill>
                      </a:endParaRPr>
                    </a:p>
                  </a:txBody>
                  <a:tcPr marT="45700" marB="45700" marR="91425" marL="914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00"/>
                    </a:solidFill>
                  </a:tcPr>
                </a:tc>
                <a:tc>
                  <a:txBody>
                    <a:bodyPr/>
                    <a:lstStyle/>
                    <a:p>
                      <a:pPr indent="0" lvl="0" marL="0" rtl="0" algn="ctr">
                        <a:spcBef>
                          <a:spcPts val="0"/>
                        </a:spcBef>
                        <a:spcAft>
                          <a:spcPts val="0"/>
                        </a:spcAft>
                        <a:buNone/>
                      </a:pPr>
                      <a:r>
                        <a:rPr lang="en-US" sz="1100">
                          <a:solidFill>
                            <a:srgbClr val="002060"/>
                          </a:solidFill>
                        </a:rPr>
                        <a:t>73%</a:t>
                      </a:r>
                      <a:endParaRPr sz="1100">
                        <a:solidFill>
                          <a:srgbClr val="002060"/>
                        </a:solidFill>
                      </a:endParaRPr>
                    </a:p>
                  </a:txBody>
                  <a:tcPr marT="45700" marB="45700" marR="91425" marL="91425">
                    <a:lnL cap="flat" cmpd="sng" w="12700">
                      <a:solidFill>
                        <a:schemeClr val="dk1"/>
                      </a:solidFill>
                      <a:prstDash val="solid"/>
                      <a:round/>
                      <a:headEnd len="sm" w="sm" type="none"/>
                      <a:tailEnd len="sm" w="sm" type="none"/>
                    </a:lnL>
                    <a:lnR cap="flat" cmpd="sng" w="9525">
                      <a:solidFill>
                        <a:srgbClr val="000000"/>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EFF0F0"/>
                    </a:solidFill>
                  </a:tcPr>
                </a:tc>
                <a:tc>
                  <a:txBody>
                    <a:bodyPr/>
                    <a:lstStyle/>
                    <a:p>
                      <a:pPr indent="0" lvl="0" marL="0" marR="0" rtl="0" algn="ctr">
                        <a:lnSpc>
                          <a:spcPct val="100000"/>
                        </a:lnSpc>
                        <a:spcBef>
                          <a:spcPts val="0"/>
                        </a:spcBef>
                        <a:spcAft>
                          <a:spcPts val="0"/>
                        </a:spcAft>
                        <a:buNone/>
                      </a:pPr>
                      <a:r>
                        <a:rPr lang="en-US" sz="1100">
                          <a:solidFill>
                            <a:srgbClr val="002060"/>
                          </a:solidFill>
                        </a:rPr>
                        <a:t>6/1/21</a:t>
                      </a:r>
                      <a:endParaRPr sz="1100">
                        <a:solidFill>
                          <a:srgbClr val="002060"/>
                        </a:solidFill>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FF0F0"/>
                    </a:solidFill>
                  </a:tcPr>
                </a:tc>
                <a:tc>
                  <a:txBody>
                    <a:bodyPr/>
                    <a:lstStyle/>
                    <a:p>
                      <a:pPr indent="0" lvl="0" marL="0" marR="0" rtl="0" algn="ctr">
                        <a:lnSpc>
                          <a:spcPct val="100000"/>
                        </a:lnSpc>
                        <a:spcBef>
                          <a:spcPts val="0"/>
                        </a:spcBef>
                        <a:spcAft>
                          <a:spcPts val="0"/>
                        </a:spcAft>
                        <a:buNone/>
                      </a:pPr>
                      <a:r>
                        <a:rPr lang="en-US" sz="1100">
                          <a:solidFill>
                            <a:srgbClr val="002060"/>
                          </a:solidFill>
                        </a:rPr>
                        <a:t>8/25/21</a:t>
                      </a:r>
                      <a:endParaRPr sz="1100">
                        <a:solidFill>
                          <a:srgbClr val="002060"/>
                        </a:solidFill>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FF0F0"/>
                    </a:solidFill>
                  </a:tcPr>
                </a:tc>
                <a:tc>
                  <a:txBody>
                    <a:bodyPr/>
                    <a:lstStyle/>
                    <a:p>
                      <a:pPr indent="0" lvl="0" marL="0" rtl="0" algn="l">
                        <a:spcBef>
                          <a:spcPts val="0"/>
                        </a:spcBef>
                        <a:spcAft>
                          <a:spcPts val="0"/>
                        </a:spcAft>
                        <a:buNone/>
                      </a:pPr>
                      <a:r>
                        <a:rPr lang="en-US" sz="1100">
                          <a:solidFill>
                            <a:srgbClr val="002060"/>
                          </a:solidFill>
                        </a:rPr>
                        <a:t>We are still working on finishing the development of these pages. Some risks could alter the timeline however currently all tasks have met deadlines.</a:t>
                      </a:r>
                      <a:endParaRPr sz="1100">
                        <a:solidFill>
                          <a:srgbClr val="002060"/>
                        </a:solidFill>
                      </a:endParaRPr>
                    </a:p>
                  </a:txBody>
                  <a:tcPr marT="45700" marB="45700" marR="91425" marL="91425">
                    <a:lnL cap="flat" cmpd="sng" w="9525">
                      <a:solidFill>
                        <a:srgbClr val="000000"/>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2F2F2"/>
                    </a:solidFill>
                  </a:tcPr>
                </a:tc>
              </a:tr>
              <a:tr h="589250">
                <a:tc>
                  <a:txBody>
                    <a:bodyPr/>
                    <a:lstStyle/>
                    <a:p>
                      <a:pPr indent="0" lvl="0" marL="0" rtl="0" algn="l">
                        <a:spcBef>
                          <a:spcPts val="0"/>
                        </a:spcBef>
                        <a:spcAft>
                          <a:spcPts val="0"/>
                        </a:spcAft>
                        <a:buNone/>
                      </a:pPr>
                      <a:r>
                        <a:rPr lang="en-US" sz="1200">
                          <a:solidFill>
                            <a:schemeClr val="dk1"/>
                          </a:solidFill>
                        </a:rPr>
                        <a:t>Build testable package</a:t>
                      </a:r>
                      <a:endParaRPr sz="1200">
                        <a:solidFill>
                          <a:schemeClr val="dk1"/>
                        </a:solidFill>
                      </a:endParaRPr>
                    </a:p>
                    <a:p>
                      <a:pPr indent="0" lvl="0" marL="0" rtl="0" algn="l">
                        <a:spcBef>
                          <a:spcPts val="0"/>
                        </a:spcBef>
                        <a:spcAft>
                          <a:spcPts val="0"/>
                        </a:spcAft>
                        <a:buNone/>
                      </a:pPr>
                      <a:r>
                        <a:t/>
                      </a:r>
                      <a:endParaRPr sz="1200">
                        <a:solidFill>
                          <a:srgbClr val="002060"/>
                        </a:solidFill>
                      </a:endParaRPr>
                    </a:p>
                  </a:txBody>
                  <a:tcPr marT="45700" marB="45700" marR="91425" marL="914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EFF0F0"/>
                    </a:solidFill>
                  </a:tcPr>
                </a:tc>
                <a:tc>
                  <a:txBody>
                    <a:bodyPr/>
                    <a:lstStyle/>
                    <a:p>
                      <a:pPr indent="0" lvl="0" marL="0" marR="0" rtl="0" algn="ctr">
                        <a:lnSpc>
                          <a:spcPct val="100000"/>
                        </a:lnSpc>
                        <a:spcBef>
                          <a:spcPts val="0"/>
                        </a:spcBef>
                        <a:spcAft>
                          <a:spcPts val="0"/>
                        </a:spcAft>
                        <a:buClr>
                          <a:schemeClr val="dk1"/>
                        </a:buClr>
                        <a:buSzPts val="1100"/>
                        <a:buFont typeface="Arial"/>
                        <a:buNone/>
                      </a:pPr>
                      <a:r>
                        <a:rPr lang="en-US" sz="1100">
                          <a:solidFill>
                            <a:srgbClr val="002060"/>
                          </a:solidFill>
                        </a:rPr>
                        <a:t>G</a:t>
                      </a:r>
                      <a:endParaRPr b="0" i="0" sz="1100" u="none" cap="none" strike="noStrike">
                        <a:solidFill>
                          <a:srgbClr val="002060"/>
                        </a:solidFill>
                        <a:latin typeface="Arial"/>
                        <a:ea typeface="Arial"/>
                        <a:cs typeface="Arial"/>
                        <a:sym typeface="Arial"/>
                      </a:endParaRPr>
                    </a:p>
                  </a:txBody>
                  <a:tcPr marT="45700" marB="45700" marR="91425" marL="914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00FF00"/>
                    </a:solidFill>
                  </a:tcPr>
                </a:tc>
                <a:tc>
                  <a:txBody>
                    <a:bodyPr/>
                    <a:lstStyle/>
                    <a:p>
                      <a:pPr indent="0" lvl="0" marL="0" rtl="0" algn="ctr">
                        <a:spcBef>
                          <a:spcPts val="0"/>
                        </a:spcBef>
                        <a:spcAft>
                          <a:spcPts val="0"/>
                        </a:spcAft>
                        <a:buClr>
                          <a:schemeClr val="dk1"/>
                        </a:buClr>
                        <a:buSzPts val="1100"/>
                        <a:buFont typeface="Arial"/>
                        <a:buNone/>
                      </a:pPr>
                      <a:r>
                        <a:rPr lang="en-US" sz="1100">
                          <a:solidFill>
                            <a:srgbClr val="002060"/>
                          </a:solidFill>
                        </a:rPr>
                        <a:t>66</a:t>
                      </a:r>
                      <a:r>
                        <a:rPr lang="en-US" sz="1100">
                          <a:solidFill>
                            <a:srgbClr val="002060"/>
                          </a:solidFill>
                        </a:rPr>
                        <a:t> %</a:t>
                      </a:r>
                      <a:endParaRPr b="0" i="0" sz="1100" u="none" cap="none" strike="noStrike">
                        <a:solidFill>
                          <a:srgbClr val="002060"/>
                        </a:solidFill>
                        <a:latin typeface="Arial"/>
                        <a:ea typeface="Arial"/>
                        <a:cs typeface="Arial"/>
                        <a:sym typeface="Arial"/>
                      </a:endParaRPr>
                    </a:p>
                  </a:txBody>
                  <a:tcPr marT="45700" marB="45700" marR="91425" marL="91425">
                    <a:lnL cap="flat" cmpd="sng" w="12700">
                      <a:solidFill>
                        <a:schemeClr val="dk1"/>
                      </a:solidFill>
                      <a:prstDash val="solid"/>
                      <a:round/>
                      <a:headEnd len="sm" w="sm" type="none"/>
                      <a:tailEnd len="sm" w="sm" type="none"/>
                    </a:lnL>
                    <a:lnR cap="flat" cmpd="sng" w="9525">
                      <a:solidFill>
                        <a:srgbClr val="000000"/>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EFF0F0"/>
                    </a:solidFill>
                  </a:tcPr>
                </a:tc>
                <a:tc>
                  <a:txBody>
                    <a:bodyPr/>
                    <a:lstStyle/>
                    <a:p>
                      <a:pPr indent="0" lvl="0" marL="0" marR="0" rtl="0" algn="ctr">
                        <a:lnSpc>
                          <a:spcPct val="100000"/>
                        </a:lnSpc>
                        <a:spcBef>
                          <a:spcPts val="0"/>
                        </a:spcBef>
                        <a:spcAft>
                          <a:spcPts val="0"/>
                        </a:spcAft>
                        <a:buClr>
                          <a:schemeClr val="dk1"/>
                        </a:buClr>
                        <a:buSzPts val="1100"/>
                        <a:buFont typeface="Arial"/>
                        <a:buNone/>
                      </a:pPr>
                      <a:r>
                        <a:rPr lang="en-US" sz="1100">
                          <a:solidFill>
                            <a:srgbClr val="002060"/>
                          </a:solidFill>
                        </a:rPr>
                        <a:t>6/15/21</a:t>
                      </a:r>
                      <a:endParaRPr sz="1100">
                        <a:solidFill>
                          <a:srgbClr val="002060"/>
                        </a:solidFill>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FF0F0"/>
                    </a:solidFill>
                  </a:tcPr>
                </a:tc>
                <a:tc>
                  <a:txBody>
                    <a:bodyPr/>
                    <a:lstStyle/>
                    <a:p>
                      <a:pPr indent="0" lvl="0" marL="0" marR="0" rtl="0" algn="ctr">
                        <a:lnSpc>
                          <a:spcPct val="100000"/>
                        </a:lnSpc>
                        <a:spcBef>
                          <a:spcPts val="0"/>
                        </a:spcBef>
                        <a:spcAft>
                          <a:spcPts val="0"/>
                        </a:spcAft>
                        <a:buClr>
                          <a:schemeClr val="dk1"/>
                        </a:buClr>
                        <a:buSzPts val="1100"/>
                        <a:buFont typeface="Arial"/>
                        <a:buNone/>
                      </a:pPr>
                      <a:r>
                        <a:rPr lang="en-US" sz="1100">
                          <a:solidFill>
                            <a:srgbClr val="002060"/>
                          </a:solidFill>
                        </a:rPr>
                        <a:t>8/26/</a:t>
                      </a:r>
                      <a:r>
                        <a:rPr lang="en-US" sz="1100">
                          <a:solidFill>
                            <a:srgbClr val="002060"/>
                          </a:solidFill>
                        </a:rPr>
                        <a:t>21</a:t>
                      </a:r>
                      <a:endParaRPr sz="1100">
                        <a:solidFill>
                          <a:srgbClr val="002060"/>
                        </a:solidFill>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FF0F0"/>
                    </a:solidFill>
                  </a:tcPr>
                </a:tc>
                <a:tc>
                  <a:txBody>
                    <a:bodyPr/>
                    <a:lstStyle/>
                    <a:p>
                      <a:pPr indent="0" lvl="0" marL="0" rtl="0" algn="l">
                        <a:spcBef>
                          <a:spcPts val="0"/>
                        </a:spcBef>
                        <a:spcAft>
                          <a:spcPts val="0"/>
                        </a:spcAft>
                        <a:buClr>
                          <a:schemeClr val="dk1"/>
                        </a:buClr>
                        <a:buSzPts val="1100"/>
                        <a:buFont typeface="Arial"/>
                        <a:buNone/>
                      </a:pPr>
                      <a:r>
                        <a:rPr lang="en-US" sz="1100">
                          <a:solidFill>
                            <a:srgbClr val="002060"/>
                          </a:solidFill>
                        </a:rPr>
                        <a:t>Testable packages for API and Backend development have been created and are ready to test, however we are still waiting to finish up some front end development. We are still on schedule for this milestone.</a:t>
                      </a:r>
                      <a:endParaRPr b="0" i="0" sz="1100" u="none" cap="none" strike="noStrike">
                        <a:solidFill>
                          <a:srgbClr val="002060"/>
                        </a:solidFill>
                        <a:latin typeface="Arial"/>
                        <a:ea typeface="Arial"/>
                        <a:cs typeface="Arial"/>
                        <a:sym typeface="Arial"/>
                      </a:endParaRPr>
                    </a:p>
                  </a:txBody>
                  <a:tcPr marT="45700" marB="45700" marR="91425" marL="91425">
                    <a:lnL cap="flat" cmpd="sng" w="9525">
                      <a:solidFill>
                        <a:srgbClr val="000000"/>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EFF0F0"/>
                    </a:solidFill>
                  </a:tcPr>
                </a:tc>
              </a:tr>
              <a:tr h="394275">
                <a:tc>
                  <a:txBody>
                    <a:bodyPr/>
                    <a:lstStyle/>
                    <a:p>
                      <a:pPr indent="0" lvl="0" marL="0" rtl="0" algn="l">
                        <a:spcBef>
                          <a:spcPts val="0"/>
                        </a:spcBef>
                        <a:spcAft>
                          <a:spcPts val="0"/>
                        </a:spcAft>
                        <a:buNone/>
                      </a:pPr>
                      <a:r>
                        <a:rPr lang="en-US" sz="1200">
                          <a:solidFill>
                            <a:schemeClr val="dk1"/>
                          </a:solidFill>
                        </a:rPr>
                        <a:t>Complete end to end testing</a:t>
                      </a:r>
                      <a:endParaRPr sz="1200">
                        <a:solidFill>
                          <a:srgbClr val="002060"/>
                        </a:solidFill>
                      </a:endParaRPr>
                    </a:p>
                  </a:txBody>
                  <a:tcPr marT="45700" marB="45700" marR="91425" marL="914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EFF0F0"/>
                    </a:solidFill>
                  </a:tcPr>
                </a:tc>
                <a:tc>
                  <a:txBody>
                    <a:bodyPr/>
                    <a:lstStyle/>
                    <a:p>
                      <a:pPr indent="0" lvl="0" marL="0" marR="0" rtl="0" algn="ctr">
                        <a:lnSpc>
                          <a:spcPct val="100000"/>
                        </a:lnSpc>
                        <a:spcBef>
                          <a:spcPts val="0"/>
                        </a:spcBef>
                        <a:spcAft>
                          <a:spcPts val="0"/>
                        </a:spcAft>
                        <a:buClr>
                          <a:schemeClr val="dk1"/>
                        </a:buClr>
                        <a:buSzPts val="1100"/>
                        <a:buFont typeface="Arial"/>
                        <a:buNone/>
                      </a:pPr>
                      <a:r>
                        <a:rPr lang="en-US" sz="1100">
                          <a:solidFill>
                            <a:srgbClr val="002060"/>
                          </a:solidFill>
                        </a:rPr>
                        <a:t>G</a:t>
                      </a:r>
                      <a:endParaRPr b="0" i="0" sz="1100" u="none" cap="none" strike="noStrike">
                        <a:solidFill>
                          <a:srgbClr val="002060"/>
                        </a:solidFill>
                        <a:latin typeface="Arial"/>
                        <a:ea typeface="Arial"/>
                        <a:cs typeface="Arial"/>
                        <a:sym typeface="Arial"/>
                      </a:endParaRPr>
                    </a:p>
                  </a:txBody>
                  <a:tcPr marT="45700" marB="45700" marR="91425" marL="914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00FF00"/>
                    </a:solidFill>
                  </a:tcPr>
                </a:tc>
                <a:tc>
                  <a:txBody>
                    <a:bodyPr/>
                    <a:lstStyle/>
                    <a:p>
                      <a:pPr indent="0" lvl="0" marL="0" rtl="0" algn="ctr">
                        <a:spcBef>
                          <a:spcPts val="0"/>
                        </a:spcBef>
                        <a:spcAft>
                          <a:spcPts val="0"/>
                        </a:spcAft>
                        <a:buClr>
                          <a:schemeClr val="dk1"/>
                        </a:buClr>
                        <a:buSzPts val="1100"/>
                        <a:buFont typeface="Arial"/>
                        <a:buNone/>
                      </a:pPr>
                      <a:r>
                        <a:rPr lang="en-US" sz="1100">
                          <a:solidFill>
                            <a:srgbClr val="002060"/>
                          </a:solidFill>
                        </a:rPr>
                        <a:t>0%</a:t>
                      </a:r>
                      <a:endParaRPr b="0" i="0" sz="1100" u="none" cap="none" strike="noStrike">
                        <a:solidFill>
                          <a:srgbClr val="002060"/>
                        </a:solidFill>
                        <a:latin typeface="Arial"/>
                        <a:ea typeface="Arial"/>
                        <a:cs typeface="Arial"/>
                        <a:sym typeface="Arial"/>
                      </a:endParaRPr>
                    </a:p>
                  </a:txBody>
                  <a:tcPr marT="45700" marB="45700" marR="91425" marL="91425">
                    <a:lnL cap="flat" cmpd="sng" w="12700">
                      <a:solidFill>
                        <a:schemeClr val="dk1"/>
                      </a:solidFill>
                      <a:prstDash val="solid"/>
                      <a:round/>
                      <a:headEnd len="sm" w="sm" type="none"/>
                      <a:tailEnd len="sm" w="sm" type="none"/>
                    </a:lnL>
                    <a:lnR cap="flat" cmpd="sng" w="9525">
                      <a:solidFill>
                        <a:srgbClr val="000000"/>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EFF0F0"/>
                    </a:solidFill>
                  </a:tcPr>
                </a:tc>
                <a:tc>
                  <a:txBody>
                    <a:bodyPr/>
                    <a:lstStyle/>
                    <a:p>
                      <a:pPr indent="0" lvl="0" marL="0" marR="0" rtl="0" algn="ctr">
                        <a:lnSpc>
                          <a:spcPct val="100000"/>
                        </a:lnSpc>
                        <a:spcBef>
                          <a:spcPts val="0"/>
                        </a:spcBef>
                        <a:spcAft>
                          <a:spcPts val="0"/>
                        </a:spcAft>
                        <a:buClr>
                          <a:schemeClr val="dk1"/>
                        </a:buClr>
                        <a:buSzPts val="1100"/>
                        <a:buFont typeface="Arial"/>
                        <a:buNone/>
                      </a:pPr>
                      <a:r>
                        <a:rPr lang="en-US" sz="1100">
                          <a:solidFill>
                            <a:srgbClr val="002060"/>
                          </a:solidFill>
                        </a:rPr>
                        <a:t>10/12/21</a:t>
                      </a:r>
                      <a:endParaRPr sz="1100">
                        <a:solidFill>
                          <a:srgbClr val="002060"/>
                        </a:solidFill>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FF0F0"/>
                    </a:solidFill>
                  </a:tcPr>
                </a:tc>
                <a:tc>
                  <a:txBody>
                    <a:bodyPr/>
                    <a:lstStyle/>
                    <a:p>
                      <a:pPr indent="0" lvl="0" marL="0" marR="0" rtl="0" algn="ctr">
                        <a:lnSpc>
                          <a:spcPct val="100000"/>
                        </a:lnSpc>
                        <a:spcBef>
                          <a:spcPts val="0"/>
                        </a:spcBef>
                        <a:spcAft>
                          <a:spcPts val="0"/>
                        </a:spcAft>
                        <a:buClr>
                          <a:schemeClr val="dk1"/>
                        </a:buClr>
                        <a:buSzPts val="1100"/>
                        <a:buFont typeface="Arial"/>
                        <a:buNone/>
                      </a:pPr>
                      <a:r>
                        <a:rPr lang="en-US" sz="1100">
                          <a:solidFill>
                            <a:srgbClr val="002060"/>
                          </a:solidFill>
                        </a:rPr>
                        <a:t>10/20/21</a:t>
                      </a:r>
                      <a:endParaRPr sz="1100">
                        <a:solidFill>
                          <a:srgbClr val="002060"/>
                        </a:solidFill>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FF0F0"/>
                    </a:solidFill>
                  </a:tcPr>
                </a:tc>
                <a:tc>
                  <a:txBody>
                    <a:bodyPr/>
                    <a:lstStyle/>
                    <a:p>
                      <a:pPr indent="0" lvl="0" marL="0" rtl="0" algn="l">
                        <a:spcBef>
                          <a:spcPts val="0"/>
                        </a:spcBef>
                        <a:spcAft>
                          <a:spcPts val="0"/>
                        </a:spcAft>
                        <a:buClr>
                          <a:schemeClr val="dk1"/>
                        </a:buClr>
                        <a:buSzPts val="1100"/>
                        <a:buFont typeface="Arial"/>
                        <a:buNone/>
                      </a:pPr>
                      <a:r>
                        <a:rPr lang="en-US" sz="1100">
                          <a:solidFill>
                            <a:srgbClr val="002060"/>
                          </a:solidFill>
                        </a:rPr>
                        <a:t>Not yet started.</a:t>
                      </a:r>
                      <a:endParaRPr b="0" i="0" sz="1100" u="none" cap="none" strike="noStrike">
                        <a:solidFill>
                          <a:srgbClr val="002060"/>
                        </a:solidFill>
                        <a:latin typeface="Arial"/>
                        <a:ea typeface="Arial"/>
                        <a:cs typeface="Arial"/>
                        <a:sym typeface="Arial"/>
                      </a:endParaRPr>
                    </a:p>
                  </a:txBody>
                  <a:tcPr marT="45700" marB="45700" marR="91425" marL="91425">
                    <a:lnL cap="flat" cmpd="sng" w="9525">
                      <a:solidFill>
                        <a:srgbClr val="000000"/>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EFF0F0"/>
                    </a:solidFill>
                  </a:tcPr>
                </a:tc>
              </a:tr>
              <a:tr h="420675">
                <a:tc>
                  <a:txBody>
                    <a:bodyPr/>
                    <a:lstStyle/>
                    <a:p>
                      <a:pPr indent="0" lvl="0" marL="0" rtl="0" algn="l">
                        <a:spcBef>
                          <a:spcPts val="0"/>
                        </a:spcBef>
                        <a:spcAft>
                          <a:spcPts val="0"/>
                        </a:spcAft>
                        <a:buNone/>
                      </a:pPr>
                      <a:r>
                        <a:rPr lang="en-US" sz="1200">
                          <a:solidFill>
                            <a:schemeClr val="dk1"/>
                          </a:solidFill>
                        </a:rPr>
                        <a:t>Deploy to market</a:t>
                      </a:r>
                      <a:endParaRPr b="0" i="0" sz="1200" u="none" cap="none" strike="noStrike">
                        <a:solidFill>
                          <a:srgbClr val="002060"/>
                        </a:solidFill>
                        <a:latin typeface="Arial"/>
                        <a:ea typeface="Arial"/>
                        <a:cs typeface="Arial"/>
                        <a:sym typeface="Arial"/>
                      </a:endParaRPr>
                    </a:p>
                  </a:txBody>
                  <a:tcPr marT="45700" marB="45700" marR="91425" marL="914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EFF0F0"/>
                    </a:solidFill>
                  </a:tcPr>
                </a:tc>
                <a:tc>
                  <a:txBody>
                    <a:bodyPr/>
                    <a:lstStyle/>
                    <a:p>
                      <a:pPr indent="0" lvl="0" marL="0" marR="0" rtl="0" algn="ctr">
                        <a:lnSpc>
                          <a:spcPct val="100000"/>
                        </a:lnSpc>
                        <a:spcBef>
                          <a:spcPts val="0"/>
                        </a:spcBef>
                        <a:spcAft>
                          <a:spcPts val="0"/>
                        </a:spcAft>
                        <a:buClr>
                          <a:schemeClr val="dk1"/>
                        </a:buClr>
                        <a:buSzPts val="1100"/>
                        <a:buFont typeface="Arial"/>
                        <a:buNone/>
                      </a:pPr>
                      <a:r>
                        <a:rPr lang="en-US" sz="1100">
                          <a:solidFill>
                            <a:srgbClr val="002060"/>
                          </a:solidFill>
                        </a:rPr>
                        <a:t>G</a:t>
                      </a:r>
                      <a:endParaRPr b="0" i="0" sz="1100" u="none" cap="none" strike="noStrike">
                        <a:solidFill>
                          <a:srgbClr val="002060"/>
                        </a:solidFill>
                        <a:latin typeface="Arial"/>
                        <a:ea typeface="Arial"/>
                        <a:cs typeface="Arial"/>
                        <a:sym typeface="Arial"/>
                      </a:endParaRPr>
                    </a:p>
                  </a:txBody>
                  <a:tcPr marT="45700" marB="45700" marR="91425" marL="914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00FF00"/>
                    </a:solidFill>
                  </a:tcPr>
                </a:tc>
                <a:tc>
                  <a:txBody>
                    <a:bodyPr/>
                    <a:lstStyle/>
                    <a:p>
                      <a:pPr indent="0" lvl="0" marL="0" rtl="0" algn="ctr">
                        <a:spcBef>
                          <a:spcPts val="0"/>
                        </a:spcBef>
                        <a:spcAft>
                          <a:spcPts val="0"/>
                        </a:spcAft>
                        <a:buClr>
                          <a:schemeClr val="dk1"/>
                        </a:buClr>
                        <a:buSzPts val="1100"/>
                        <a:buFont typeface="Arial"/>
                        <a:buNone/>
                      </a:pPr>
                      <a:r>
                        <a:rPr lang="en-US" sz="1100">
                          <a:solidFill>
                            <a:srgbClr val="002060"/>
                          </a:solidFill>
                        </a:rPr>
                        <a:t>0%</a:t>
                      </a:r>
                      <a:endParaRPr b="0" i="0" sz="1100" u="none" cap="none" strike="noStrike">
                        <a:solidFill>
                          <a:srgbClr val="002060"/>
                        </a:solidFill>
                        <a:latin typeface="Arial"/>
                        <a:ea typeface="Arial"/>
                        <a:cs typeface="Arial"/>
                        <a:sym typeface="Arial"/>
                      </a:endParaRPr>
                    </a:p>
                  </a:txBody>
                  <a:tcPr marT="45700" marB="45700" marR="91425" marL="91425">
                    <a:lnL cap="flat" cmpd="sng" w="12700">
                      <a:solidFill>
                        <a:schemeClr val="dk1"/>
                      </a:solidFill>
                      <a:prstDash val="solid"/>
                      <a:round/>
                      <a:headEnd len="sm" w="sm" type="none"/>
                      <a:tailEnd len="sm" w="sm" type="none"/>
                    </a:lnL>
                    <a:lnR cap="flat" cmpd="sng" w="9525">
                      <a:solidFill>
                        <a:srgbClr val="000000"/>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EFF0F0"/>
                    </a:solidFill>
                  </a:tcPr>
                </a:tc>
                <a:tc>
                  <a:txBody>
                    <a:bodyPr/>
                    <a:lstStyle/>
                    <a:p>
                      <a:pPr indent="0" lvl="0" marL="0" marR="0" rtl="0" algn="ctr">
                        <a:lnSpc>
                          <a:spcPct val="100000"/>
                        </a:lnSpc>
                        <a:spcBef>
                          <a:spcPts val="0"/>
                        </a:spcBef>
                        <a:spcAft>
                          <a:spcPts val="0"/>
                        </a:spcAft>
                        <a:buClr>
                          <a:schemeClr val="dk1"/>
                        </a:buClr>
                        <a:buSzPts val="1100"/>
                        <a:buFont typeface="Arial"/>
                        <a:buNone/>
                      </a:pPr>
                      <a:r>
                        <a:rPr lang="en-US" sz="1100">
                          <a:solidFill>
                            <a:srgbClr val="002060"/>
                          </a:solidFill>
                        </a:rPr>
                        <a:t>11/4/21</a:t>
                      </a:r>
                      <a:endParaRPr sz="1100">
                        <a:solidFill>
                          <a:srgbClr val="002060"/>
                        </a:solidFill>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FF0F0"/>
                    </a:solidFill>
                  </a:tcPr>
                </a:tc>
                <a:tc>
                  <a:txBody>
                    <a:bodyPr/>
                    <a:lstStyle/>
                    <a:p>
                      <a:pPr indent="0" lvl="0" marL="0" marR="0" rtl="0" algn="ctr">
                        <a:lnSpc>
                          <a:spcPct val="100000"/>
                        </a:lnSpc>
                        <a:spcBef>
                          <a:spcPts val="0"/>
                        </a:spcBef>
                        <a:spcAft>
                          <a:spcPts val="0"/>
                        </a:spcAft>
                        <a:buClr>
                          <a:schemeClr val="dk1"/>
                        </a:buClr>
                        <a:buSzPts val="1100"/>
                        <a:buFont typeface="Arial"/>
                        <a:buNone/>
                      </a:pPr>
                      <a:r>
                        <a:rPr lang="en-US" sz="1100">
                          <a:solidFill>
                            <a:srgbClr val="002060"/>
                          </a:solidFill>
                        </a:rPr>
                        <a:t>11/10/21</a:t>
                      </a:r>
                      <a:endParaRPr sz="1100">
                        <a:solidFill>
                          <a:srgbClr val="002060"/>
                        </a:solidFill>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FF0F0"/>
                    </a:solidFill>
                  </a:tcPr>
                </a:tc>
                <a:tc>
                  <a:txBody>
                    <a:bodyPr/>
                    <a:lstStyle/>
                    <a:p>
                      <a:pPr indent="0" lvl="0" marL="0" rtl="0" algn="l">
                        <a:spcBef>
                          <a:spcPts val="0"/>
                        </a:spcBef>
                        <a:spcAft>
                          <a:spcPts val="0"/>
                        </a:spcAft>
                        <a:buClr>
                          <a:schemeClr val="dk1"/>
                        </a:buClr>
                        <a:buSzPts val="1100"/>
                        <a:buFont typeface="Arial"/>
                        <a:buNone/>
                      </a:pPr>
                      <a:r>
                        <a:rPr lang="en-US" sz="1100">
                          <a:solidFill>
                            <a:srgbClr val="002060"/>
                          </a:solidFill>
                        </a:rPr>
                        <a:t>Not yet started.</a:t>
                      </a:r>
                      <a:endParaRPr b="0" i="0" sz="1100" u="none" cap="none" strike="noStrike">
                        <a:solidFill>
                          <a:srgbClr val="002060"/>
                        </a:solidFill>
                        <a:latin typeface="Arial"/>
                        <a:ea typeface="Arial"/>
                        <a:cs typeface="Arial"/>
                        <a:sym typeface="Arial"/>
                      </a:endParaRPr>
                    </a:p>
                  </a:txBody>
                  <a:tcPr marT="45700" marB="45700" marR="91425" marL="91425">
                    <a:lnL cap="flat" cmpd="sng" w="9525">
                      <a:solidFill>
                        <a:srgbClr val="000000"/>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EFF0F0"/>
                    </a:solidFill>
                  </a:tcPr>
                </a:tc>
              </a:tr>
            </a:tbl>
          </a:graphicData>
        </a:graphic>
      </p:graphicFrame>
      <p:sp>
        <p:nvSpPr>
          <p:cNvPr id="227" name="Google Shape;227;p37"/>
          <p:cNvSpPr txBox="1"/>
          <p:nvPr>
            <p:ph type="title"/>
          </p:nvPr>
        </p:nvSpPr>
        <p:spPr>
          <a:xfrm>
            <a:off x="524932" y="145454"/>
            <a:ext cx="10749280" cy="686225"/>
          </a:xfrm>
          <a:prstGeom prst="rect">
            <a:avLst/>
          </a:prstGeom>
          <a:noFill/>
          <a:ln>
            <a:noFill/>
          </a:ln>
        </p:spPr>
        <p:txBody>
          <a:bodyPr anchorCtr="0" anchor="ctr" bIns="0" lIns="72000" spcFirstLastPara="1" rIns="72000" wrap="square" tIns="0">
            <a:noAutofit/>
          </a:bodyPr>
          <a:lstStyle/>
          <a:p>
            <a:pPr indent="0" lvl="0" marL="0" rtl="0" algn="l">
              <a:lnSpc>
                <a:spcPct val="75000"/>
              </a:lnSpc>
              <a:spcBef>
                <a:spcPts val="0"/>
              </a:spcBef>
              <a:spcAft>
                <a:spcPts val="0"/>
              </a:spcAft>
              <a:buNone/>
            </a:pPr>
            <a:r>
              <a:rPr lang="en-US" sz="4000">
                <a:solidFill>
                  <a:srgbClr val="595959"/>
                </a:solidFill>
              </a:rPr>
              <a:t>Major Milestones</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9" name="Shape 499"/>
        <p:cNvGrpSpPr/>
        <p:nvPr/>
      </p:nvGrpSpPr>
      <p:grpSpPr>
        <a:xfrm>
          <a:off x="0" y="0"/>
          <a:ext cx="0" cy="0"/>
          <a:chOff x="0" y="0"/>
          <a:chExt cx="0" cy="0"/>
        </a:xfrm>
      </p:grpSpPr>
      <p:pic>
        <p:nvPicPr>
          <p:cNvPr id="500" name="Google Shape;500;p64"/>
          <p:cNvPicPr preferRelativeResize="0"/>
          <p:nvPr/>
        </p:nvPicPr>
        <p:blipFill>
          <a:blip r:embed="rId3">
            <a:alphaModFix/>
          </a:blip>
          <a:stretch>
            <a:fillRect/>
          </a:stretch>
        </p:blipFill>
        <p:spPr>
          <a:xfrm>
            <a:off x="0" y="0"/>
            <a:ext cx="6285666" cy="4617533"/>
          </a:xfrm>
          <a:prstGeom prst="rect">
            <a:avLst/>
          </a:prstGeom>
          <a:noFill/>
          <a:ln cap="flat" cmpd="sng" w="19050">
            <a:solidFill>
              <a:srgbClr val="000000"/>
            </a:solidFill>
            <a:prstDash val="solid"/>
            <a:round/>
            <a:headEnd len="sm" w="sm" type="none"/>
            <a:tailEnd len="sm" w="sm" type="none"/>
          </a:ln>
        </p:spPr>
      </p:pic>
      <p:pic>
        <p:nvPicPr>
          <p:cNvPr id="501" name="Google Shape;501;p64"/>
          <p:cNvPicPr preferRelativeResize="0"/>
          <p:nvPr/>
        </p:nvPicPr>
        <p:blipFill>
          <a:blip r:embed="rId4">
            <a:alphaModFix/>
          </a:blip>
          <a:stretch>
            <a:fillRect/>
          </a:stretch>
        </p:blipFill>
        <p:spPr>
          <a:xfrm>
            <a:off x="6604000" y="0"/>
            <a:ext cx="5588001" cy="3029078"/>
          </a:xfrm>
          <a:prstGeom prst="rect">
            <a:avLst/>
          </a:prstGeom>
          <a:noFill/>
          <a:ln cap="flat" cmpd="sng" w="19050">
            <a:solidFill>
              <a:srgbClr val="000000"/>
            </a:solidFill>
            <a:prstDash val="solid"/>
            <a:round/>
            <a:headEnd len="sm" w="sm" type="none"/>
            <a:tailEnd len="sm" w="sm" type="none"/>
          </a:ln>
        </p:spPr>
      </p:pic>
      <p:pic>
        <p:nvPicPr>
          <p:cNvPr id="502" name="Google Shape;502;p64"/>
          <p:cNvPicPr preferRelativeResize="0"/>
          <p:nvPr/>
        </p:nvPicPr>
        <p:blipFill>
          <a:blip r:embed="rId5">
            <a:alphaModFix/>
          </a:blip>
          <a:stretch>
            <a:fillRect/>
          </a:stretch>
        </p:blipFill>
        <p:spPr>
          <a:xfrm>
            <a:off x="1105667" y="4920467"/>
            <a:ext cx="9980664" cy="1803400"/>
          </a:xfrm>
          <a:prstGeom prst="rect">
            <a:avLst/>
          </a:prstGeom>
          <a:noFill/>
          <a:ln cap="flat" cmpd="sng" w="19050">
            <a:solidFill>
              <a:srgbClr val="000000"/>
            </a:solidFill>
            <a:prstDash val="solid"/>
            <a:round/>
            <a:headEnd len="sm" w="sm" type="none"/>
            <a:tailEnd len="sm" w="sm" type="none"/>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6" name="Shape 506"/>
        <p:cNvGrpSpPr/>
        <p:nvPr/>
      </p:nvGrpSpPr>
      <p:grpSpPr>
        <a:xfrm>
          <a:off x="0" y="0"/>
          <a:ext cx="0" cy="0"/>
          <a:chOff x="0" y="0"/>
          <a:chExt cx="0" cy="0"/>
        </a:xfrm>
      </p:grpSpPr>
      <p:sp>
        <p:nvSpPr>
          <p:cNvPr id="507" name="Google Shape;507;p65"/>
          <p:cNvSpPr txBox="1"/>
          <p:nvPr>
            <p:ph type="title"/>
          </p:nvPr>
        </p:nvSpPr>
        <p:spPr>
          <a:xfrm>
            <a:off x="679400" y="1898500"/>
            <a:ext cx="10833300" cy="2397600"/>
          </a:xfrm>
          <a:prstGeom prst="rect">
            <a:avLst/>
          </a:prstGeom>
        </p:spPr>
        <p:txBody>
          <a:bodyPr anchorCtr="0" anchor="ctr" bIns="121900" lIns="121900" spcFirstLastPara="1" rIns="121900" wrap="square" tIns="121900">
            <a:noAutofit/>
          </a:bodyPr>
          <a:lstStyle/>
          <a:p>
            <a:pPr indent="0" lvl="0" marL="0" rtl="0" algn="ctr">
              <a:spcBef>
                <a:spcPts val="0"/>
              </a:spcBef>
              <a:spcAft>
                <a:spcPts val="0"/>
              </a:spcAft>
              <a:buNone/>
            </a:pPr>
            <a:r>
              <a:rPr lang="en-US"/>
              <a:t>Governance Plan</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1" name="Shape 511"/>
        <p:cNvGrpSpPr/>
        <p:nvPr/>
      </p:nvGrpSpPr>
      <p:grpSpPr>
        <a:xfrm>
          <a:off x="0" y="0"/>
          <a:ext cx="0" cy="0"/>
          <a:chOff x="0" y="0"/>
          <a:chExt cx="0" cy="0"/>
        </a:xfrm>
      </p:grpSpPr>
      <p:pic>
        <p:nvPicPr>
          <p:cNvPr id="512" name="Google Shape;512;p66"/>
          <p:cNvPicPr preferRelativeResize="0"/>
          <p:nvPr/>
        </p:nvPicPr>
        <p:blipFill>
          <a:blip r:embed="rId3">
            <a:alphaModFix/>
          </a:blip>
          <a:stretch>
            <a:fillRect/>
          </a:stretch>
        </p:blipFill>
        <p:spPr>
          <a:xfrm>
            <a:off x="203200" y="203200"/>
            <a:ext cx="5645149" cy="6451599"/>
          </a:xfrm>
          <a:prstGeom prst="rect">
            <a:avLst/>
          </a:prstGeom>
          <a:noFill/>
          <a:ln>
            <a:noFill/>
          </a:ln>
        </p:spPr>
      </p:pic>
      <p:pic>
        <p:nvPicPr>
          <p:cNvPr id="513" name="Google Shape;513;p66"/>
          <p:cNvPicPr preferRelativeResize="0"/>
          <p:nvPr/>
        </p:nvPicPr>
        <p:blipFill>
          <a:blip r:embed="rId4">
            <a:alphaModFix/>
          </a:blip>
          <a:stretch>
            <a:fillRect/>
          </a:stretch>
        </p:blipFill>
        <p:spPr>
          <a:xfrm>
            <a:off x="6096016" y="365000"/>
            <a:ext cx="5937251" cy="320932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7" name="Shape 517"/>
        <p:cNvGrpSpPr/>
        <p:nvPr/>
      </p:nvGrpSpPr>
      <p:grpSpPr>
        <a:xfrm>
          <a:off x="0" y="0"/>
          <a:ext cx="0" cy="0"/>
          <a:chOff x="0" y="0"/>
          <a:chExt cx="0" cy="0"/>
        </a:xfrm>
      </p:grpSpPr>
      <p:sp>
        <p:nvSpPr>
          <p:cNvPr id="518" name="Google Shape;518;p67"/>
          <p:cNvSpPr txBox="1"/>
          <p:nvPr>
            <p:ph type="title"/>
          </p:nvPr>
        </p:nvSpPr>
        <p:spPr>
          <a:xfrm>
            <a:off x="679400" y="1898500"/>
            <a:ext cx="10833300" cy="2397600"/>
          </a:xfrm>
          <a:prstGeom prst="rect">
            <a:avLst/>
          </a:prstGeom>
        </p:spPr>
        <p:txBody>
          <a:bodyPr anchorCtr="0" anchor="ctr" bIns="121900" lIns="121900" spcFirstLastPara="1" rIns="121900" wrap="square" tIns="121900">
            <a:noAutofit/>
          </a:bodyPr>
          <a:lstStyle/>
          <a:p>
            <a:pPr indent="0" lvl="0" marL="0" rtl="0" algn="ctr">
              <a:spcBef>
                <a:spcPts val="0"/>
              </a:spcBef>
              <a:spcAft>
                <a:spcPts val="0"/>
              </a:spcAft>
              <a:buNone/>
            </a:pPr>
            <a:r>
              <a:rPr lang="en-US"/>
              <a:t>Project Schedule</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2" name="Shape 522"/>
        <p:cNvGrpSpPr/>
        <p:nvPr/>
      </p:nvGrpSpPr>
      <p:grpSpPr>
        <a:xfrm>
          <a:off x="0" y="0"/>
          <a:ext cx="0" cy="0"/>
          <a:chOff x="0" y="0"/>
          <a:chExt cx="0" cy="0"/>
        </a:xfrm>
      </p:grpSpPr>
      <p:graphicFrame>
        <p:nvGraphicFramePr>
          <p:cNvPr id="523" name="Google Shape;523;p68"/>
          <p:cNvGraphicFramePr/>
          <p:nvPr/>
        </p:nvGraphicFramePr>
        <p:xfrm>
          <a:off x="112000" y="1036875"/>
          <a:ext cx="3000000" cy="3000000"/>
        </p:xfrm>
        <a:graphic>
          <a:graphicData uri="http://schemas.openxmlformats.org/drawingml/2006/table">
            <a:tbl>
              <a:tblPr>
                <a:noFill/>
                <a:tableStyleId>{7365FE3C-3E41-4E34-81B0-FDC63625112C}</a:tableStyleId>
              </a:tblPr>
              <a:tblGrid>
                <a:gridCol w="1916850"/>
                <a:gridCol w="1916850"/>
                <a:gridCol w="1916850"/>
              </a:tblGrid>
              <a:tr h="781800">
                <a:tc>
                  <a:txBody>
                    <a:bodyPr/>
                    <a:lstStyle/>
                    <a:p>
                      <a:pPr indent="0" lvl="0" marL="0" rtl="0" algn="ctr">
                        <a:spcBef>
                          <a:spcPts val="0"/>
                        </a:spcBef>
                        <a:spcAft>
                          <a:spcPts val="0"/>
                        </a:spcAft>
                        <a:buNone/>
                      </a:pPr>
                      <a:r>
                        <a:rPr lang="en-US"/>
                        <a:t>Module</a:t>
                      </a:r>
                      <a:endParaRPr/>
                    </a:p>
                  </a:txBody>
                  <a:tcPr marT="91425" marB="91425" marR="91425" marL="91425"/>
                </a:tc>
                <a:tc>
                  <a:txBody>
                    <a:bodyPr/>
                    <a:lstStyle/>
                    <a:p>
                      <a:pPr indent="0" lvl="0" marL="0" rtl="0" algn="ctr">
                        <a:spcBef>
                          <a:spcPts val="0"/>
                        </a:spcBef>
                        <a:spcAft>
                          <a:spcPts val="0"/>
                        </a:spcAft>
                        <a:buNone/>
                      </a:pPr>
                      <a:r>
                        <a:rPr lang="en-US"/>
                        <a:t>Top Down Time</a:t>
                      </a:r>
                      <a:endParaRPr/>
                    </a:p>
                  </a:txBody>
                  <a:tcPr marT="91425" marB="91425" marR="91425" marL="91425"/>
                </a:tc>
                <a:tc>
                  <a:txBody>
                    <a:bodyPr/>
                    <a:lstStyle/>
                    <a:p>
                      <a:pPr indent="0" lvl="0" marL="0" rtl="0" algn="ctr">
                        <a:spcBef>
                          <a:spcPts val="0"/>
                        </a:spcBef>
                        <a:spcAft>
                          <a:spcPts val="0"/>
                        </a:spcAft>
                        <a:buNone/>
                      </a:pPr>
                      <a:r>
                        <a:rPr lang="en-US"/>
                        <a:t>Bottom Up Time</a:t>
                      </a:r>
                      <a:endParaRPr/>
                    </a:p>
                  </a:txBody>
                  <a:tcPr marT="91425" marB="91425" marR="91425" marL="91425"/>
                </a:tc>
              </a:tr>
              <a:tr h="789375">
                <a:tc>
                  <a:txBody>
                    <a:bodyPr/>
                    <a:lstStyle/>
                    <a:p>
                      <a:pPr indent="0" lvl="0" marL="0" rtl="0" algn="ctr">
                        <a:spcBef>
                          <a:spcPts val="0"/>
                        </a:spcBef>
                        <a:spcAft>
                          <a:spcPts val="0"/>
                        </a:spcAft>
                        <a:buNone/>
                      </a:pPr>
                      <a:r>
                        <a:rPr lang="en-US"/>
                        <a:t>Requirements</a:t>
                      </a:r>
                      <a:endParaRPr/>
                    </a:p>
                  </a:txBody>
                  <a:tcPr marT="91425" marB="91425" marR="91425" marL="91425"/>
                </a:tc>
                <a:tc>
                  <a:txBody>
                    <a:bodyPr/>
                    <a:lstStyle/>
                    <a:p>
                      <a:pPr indent="0" lvl="0" marL="0" rtl="0" algn="ctr">
                        <a:spcBef>
                          <a:spcPts val="0"/>
                        </a:spcBef>
                        <a:spcAft>
                          <a:spcPts val="0"/>
                        </a:spcAft>
                        <a:buNone/>
                      </a:pPr>
                      <a:r>
                        <a:rPr lang="en-US"/>
                        <a:t>30 days</a:t>
                      </a:r>
                      <a:endParaRPr/>
                    </a:p>
                  </a:txBody>
                  <a:tcPr marT="91425" marB="91425" marR="91425" marL="91425"/>
                </a:tc>
                <a:tc>
                  <a:txBody>
                    <a:bodyPr/>
                    <a:lstStyle/>
                    <a:p>
                      <a:pPr indent="0" lvl="0" marL="0" rtl="0" algn="ctr">
                        <a:spcBef>
                          <a:spcPts val="0"/>
                        </a:spcBef>
                        <a:spcAft>
                          <a:spcPts val="0"/>
                        </a:spcAft>
                        <a:buNone/>
                      </a:pPr>
                      <a:r>
                        <a:rPr lang="en-US"/>
                        <a:t>89 days</a:t>
                      </a:r>
                      <a:endParaRPr/>
                    </a:p>
                  </a:txBody>
                  <a:tcPr marT="91425" marB="91425" marR="91425" marL="91425"/>
                </a:tc>
              </a:tr>
              <a:tr h="789375">
                <a:tc>
                  <a:txBody>
                    <a:bodyPr/>
                    <a:lstStyle/>
                    <a:p>
                      <a:pPr indent="0" lvl="0" marL="0" rtl="0" algn="ctr">
                        <a:spcBef>
                          <a:spcPts val="0"/>
                        </a:spcBef>
                        <a:spcAft>
                          <a:spcPts val="0"/>
                        </a:spcAft>
                        <a:buNone/>
                      </a:pPr>
                      <a:r>
                        <a:rPr lang="en-US"/>
                        <a:t>Design</a:t>
                      </a:r>
                      <a:endParaRPr/>
                    </a:p>
                  </a:txBody>
                  <a:tcPr marT="91425" marB="91425" marR="91425" marL="91425"/>
                </a:tc>
                <a:tc>
                  <a:txBody>
                    <a:bodyPr/>
                    <a:lstStyle/>
                    <a:p>
                      <a:pPr indent="0" lvl="0" marL="0" rtl="0" algn="ctr">
                        <a:spcBef>
                          <a:spcPts val="0"/>
                        </a:spcBef>
                        <a:spcAft>
                          <a:spcPts val="0"/>
                        </a:spcAft>
                        <a:buNone/>
                      </a:pPr>
                      <a:r>
                        <a:rPr lang="en-US"/>
                        <a:t>30 days</a:t>
                      </a:r>
                      <a:endParaRPr/>
                    </a:p>
                  </a:txBody>
                  <a:tcPr marT="91425" marB="91425" marR="91425" marL="91425"/>
                </a:tc>
                <a:tc>
                  <a:txBody>
                    <a:bodyPr/>
                    <a:lstStyle/>
                    <a:p>
                      <a:pPr indent="0" lvl="0" marL="0" rtl="0" algn="ctr">
                        <a:spcBef>
                          <a:spcPts val="0"/>
                        </a:spcBef>
                        <a:spcAft>
                          <a:spcPts val="0"/>
                        </a:spcAft>
                        <a:buNone/>
                      </a:pPr>
                      <a:r>
                        <a:rPr lang="en-US"/>
                        <a:t>84 days</a:t>
                      </a:r>
                      <a:endParaRPr/>
                    </a:p>
                  </a:txBody>
                  <a:tcPr marT="91425" marB="91425" marR="91425" marL="91425"/>
                </a:tc>
              </a:tr>
              <a:tr h="781800">
                <a:tc>
                  <a:txBody>
                    <a:bodyPr/>
                    <a:lstStyle/>
                    <a:p>
                      <a:pPr indent="0" lvl="0" marL="0" rtl="0" algn="ctr">
                        <a:spcBef>
                          <a:spcPts val="0"/>
                        </a:spcBef>
                        <a:spcAft>
                          <a:spcPts val="0"/>
                        </a:spcAft>
                        <a:buNone/>
                      </a:pPr>
                      <a:r>
                        <a:rPr lang="en-US"/>
                        <a:t>Development</a:t>
                      </a:r>
                      <a:endParaRPr/>
                    </a:p>
                  </a:txBody>
                  <a:tcPr marT="91425" marB="91425" marR="91425" marL="91425"/>
                </a:tc>
                <a:tc>
                  <a:txBody>
                    <a:bodyPr/>
                    <a:lstStyle/>
                    <a:p>
                      <a:pPr indent="0" lvl="0" marL="0" rtl="0" algn="ctr">
                        <a:spcBef>
                          <a:spcPts val="0"/>
                        </a:spcBef>
                        <a:spcAft>
                          <a:spcPts val="0"/>
                        </a:spcAft>
                        <a:buNone/>
                      </a:pPr>
                      <a:r>
                        <a:rPr lang="en-US"/>
                        <a:t>180 days</a:t>
                      </a:r>
                      <a:endParaRPr/>
                    </a:p>
                  </a:txBody>
                  <a:tcPr marT="91425" marB="91425" marR="91425" marL="91425"/>
                </a:tc>
                <a:tc>
                  <a:txBody>
                    <a:bodyPr/>
                    <a:lstStyle/>
                    <a:p>
                      <a:pPr indent="0" lvl="0" marL="0" rtl="0" algn="ctr">
                        <a:spcBef>
                          <a:spcPts val="0"/>
                        </a:spcBef>
                        <a:spcAft>
                          <a:spcPts val="0"/>
                        </a:spcAft>
                        <a:buNone/>
                      </a:pPr>
                      <a:r>
                        <a:rPr lang="en-US"/>
                        <a:t>169 days</a:t>
                      </a:r>
                      <a:endParaRPr/>
                    </a:p>
                  </a:txBody>
                  <a:tcPr marT="91425" marB="91425" marR="91425" marL="91425"/>
                </a:tc>
              </a:tr>
              <a:tr h="781800">
                <a:tc>
                  <a:txBody>
                    <a:bodyPr/>
                    <a:lstStyle/>
                    <a:p>
                      <a:pPr indent="0" lvl="0" marL="0" rtl="0" algn="ctr">
                        <a:spcBef>
                          <a:spcPts val="0"/>
                        </a:spcBef>
                        <a:spcAft>
                          <a:spcPts val="0"/>
                        </a:spcAft>
                        <a:buNone/>
                      </a:pPr>
                      <a:r>
                        <a:rPr lang="en-US"/>
                        <a:t>Testing</a:t>
                      </a:r>
                      <a:endParaRPr/>
                    </a:p>
                  </a:txBody>
                  <a:tcPr marT="91425" marB="91425" marR="91425" marL="91425"/>
                </a:tc>
                <a:tc>
                  <a:txBody>
                    <a:bodyPr/>
                    <a:lstStyle/>
                    <a:p>
                      <a:pPr indent="0" lvl="0" marL="0" rtl="0" algn="ctr">
                        <a:spcBef>
                          <a:spcPts val="0"/>
                        </a:spcBef>
                        <a:spcAft>
                          <a:spcPts val="0"/>
                        </a:spcAft>
                        <a:buNone/>
                      </a:pPr>
                      <a:r>
                        <a:rPr lang="en-US"/>
                        <a:t>90 days</a:t>
                      </a:r>
                      <a:endParaRPr/>
                    </a:p>
                  </a:txBody>
                  <a:tcPr marT="91425" marB="91425" marR="91425" marL="91425"/>
                </a:tc>
                <a:tc>
                  <a:txBody>
                    <a:bodyPr/>
                    <a:lstStyle/>
                    <a:p>
                      <a:pPr indent="0" lvl="0" marL="0" rtl="0" algn="ctr">
                        <a:spcBef>
                          <a:spcPts val="0"/>
                        </a:spcBef>
                        <a:spcAft>
                          <a:spcPts val="0"/>
                        </a:spcAft>
                        <a:buNone/>
                      </a:pPr>
                      <a:r>
                        <a:rPr lang="en-US"/>
                        <a:t>120 days</a:t>
                      </a:r>
                      <a:endParaRPr/>
                    </a:p>
                  </a:txBody>
                  <a:tcPr marT="91425" marB="91425" marR="91425" marL="91425"/>
                </a:tc>
              </a:tr>
              <a:tr h="781800">
                <a:tc>
                  <a:txBody>
                    <a:bodyPr/>
                    <a:lstStyle/>
                    <a:p>
                      <a:pPr indent="0" lvl="0" marL="0" rtl="0" algn="ctr">
                        <a:spcBef>
                          <a:spcPts val="0"/>
                        </a:spcBef>
                        <a:spcAft>
                          <a:spcPts val="0"/>
                        </a:spcAft>
                        <a:buNone/>
                      </a:pPr>
                      <a:r>
                        <a:rPr lang="en-US"/>
                        <a:t>Deployment</a:t>
                      </a:r>
                      <a:endParaRPr/>
                    </a:p>
                  </a:txBody>
                  <a:tcPr marT="91425" marB="91425" marR="91425" marL="91425"/>
                </a:tc>
                <a:tc>
                  <a:txBody>
                    <a:bodyPr/>
                    <a:lstStyle/>
                    <a:p>
                      <a:pPr indent="0" lvl="0" marL="0" rtl="0" algn="ctr">
                        <a:spcBef>
                          <a:spcPts val="0"/>
                        </a:spcBef>
                        <a:spcAft>
                          <a:spcPts val="0"/>
                        </a:spcAft>
                        <a:buNone/>
                      </a:pPr>
                      <a:r>
                        <a:rPr lang="en-US"/>
                        <a:t>30 days</a:t>
                      </a:r>
                      <a:endParaRPr/>
                    </a:p>
                  </a:txBody>
                  <a:tcPr marT="91425" marB="91425" marR="91425" marL="91425"/>
                </a:tc>
                <a:tc>
                  <a:txBody>
                    <a:bodyPr/>
                    <a:lstStyle/>
                    <a:p>
                      <a:pPr indent="0" lvl="0" marL="0" rtl="0" algn="ctr">
                        <a:spcBef>
                          <a:spcPts val="0"/>
                        </a:spcBef>
                        <a:spcAft>
                          <a:spcPts val="0"/>
                        </a:spcAft>
                        <a:buNone/>
                      </a:pPr>
                      <a:r>
                        <a:rPr lang="en-US"/>
                        <a:t>25 days</a:t>
                      </a:r>
                      <a:endParaRPr/>
                    </a:p>
                  </a:txBody>
                  <a:tcPr marT="91425" marB="91425" marR="91425" marL="91425"/>
                </a:tc>
              </a:tr>
              <a:tr h="781800">
                <a:tc>
                  <a:txBody>
                    <a:bodyPr/>
                    <a:lstStyle/>
                    <a:p>
                      <a:pPr indent="0" lvl="0" marL="0" rtl="0" algn="ctr">
                        <a:spcBef>
                          <a:spcPts val="0"/>
                        </a:spcBef>
                        <a:spcAft>
                          <a:spcPts val="0"/>
                        </a:spcAft>
                        <a:buNone/>
                      </a:pPr>
                      <a:r>
                        <a:rPr lang="en-US"/>
                        <a:t>Total</a:t>
                      </a:r>
                      <a:endParaRPr/>
                    </a:p>
                  </a:txBody>
                  <a:tcPr marT="91425" marB="91425" marR="91425" marL="91425"/>
                </a:tc>
                <a:tc>
                  <a:txBody>
                    <a:bodyPr/>
                    <a:lstStyle/>
                    <a:p>
                      <a:pPr indent="0" lvl="0" marL="0" rtl="0" algn="ctr">
                        <a:spcBef>
                          <a:spcPts val="0"/>
                        </a:spcBef>
                        <a:spcAft>
                          <a:spcPts val="0"/>
                        </a:spcAft>
                        <a:buNone/>
                      </a:pPr>
                      <a:r>
                        <a:rPr lang="en-US"/>
                        <a:t>365</a:t>
                      </a:r>
                      <a:r>
                        <a:rPr lang="en-US"/>
                        <a:t> total days</a:t>
                      </a:r>
                      <a:endParaRPr/>
                    </a:p>
                  </a:txBody>
                  <a:tcPr marT="91425" marB="91425" marR="91425" marL="91425"/>
                </a:tc>
                <a:tc>
                  <a:txBody>
                    <a:bodyPr/>
                    <a:lstStyle/>
                    <a:p>
                      <a:pPr indent="0" lvl="0" marL="0" rtl="0" algn="ctr">
                        <a:spcBef>
                          <a:spcPts val="0"/>
                        </a:spcBef>
                        <a:spcAft>
                          <a:spcPts val="0"/>
                        </a:spcAft>
                        <a:buNone/>
                      </a:pPr>
                      <a:r>
                        <a:rPr lang="en-US"/>
                        <a:t>288 total days</a:t>
                      </a:r>
                      <a:endParaRPr/>
                    </a:p>
                  </a:txBody>
                  <a:tcPr marT="91425" marB="91425" marR="91425" marL="91425"/>
                </a:tc>
              </a:tr>
            </a:tbl>
          </a:graphicData>
        </a:graphic>
      </p:graphicFrame>
      <p:graphicFrame>
        <p:nvGraphicFramePr>
          <p:cNvPr id="524" name="Google Shape;524;p68"/>
          <p:cNvGraphicFramePr/>
          <p:nvPr/>
        </p:nvGraphicFramePr>
        <p:xfrm>
          <a:off x="5985800" y="1036875"/>
          <a:ext cx="3000000" cy="3000000"/>
        </p:xfrm>
        <a:graphic>
          <a:graphicData uri="http://schemas.openxmlformats.org/drawingml/2006/table">
            <a:tbl>
              <a:tblPr>
                <a:noFill/>
                <a:tableStyleId>{7365FE3C-3E41-4E34-81B0-FDC63625112C}</a:tableStyleId>
              </a:tblPr>
              <a:tblGrid>
                <a:gridCol w="1966850"/>
                <a:gridCol w="1966850"/>
                <a:gridCol w="1966850"/>
              </a:tblGrid>
              <a:tr h="781800">
                <a:tc>
                  <a:txBody>
                    <a:bodyPr/>
                    <a:lstStyle/>
                    <a:p>
                      <a:pPr indent="0" lvl="0" marL="0" rtl="0" algn="ctr">
                        <a:spcBef>
                          <a:spcPts val="0"/>
                        </a:spcBef>
                        <a:spcAft>
                          <a:spcPts val="0"/>
                        </a:spcAft>
                        <a:buNone/>
                      </a:pPr>
                      <a:r>
                        <a:rPr lang="en-US"/>
                        <a:t>Module</a:t>
                      </a:r>
                      <a:endParaRPr/>
                    </a:p>
                  </a:txBody>
                  <a:tcPr marT="91425" marB="91425" marR="91425" marL="91425"/>
                </a:tc>
                <a:tc>
                  <a:txBody>
                    <a:bodyPr/>
                    <a:lstStyle/>
                    <a:p>
                      <a:pPr indent="0" lvl="0" marL="0" rtl="0" algn="ctr">
                        <a:spcBef>
                          <a:spcPts val="0"/>
                        </a:spcBef>
                        <a:spcAft>
                          <a:spcPts val="0"/>
                        </a:spcAft>
                        <a:buNone/>
                      </a:pPr>
                      <a:r>
                        <a:rPr lang="en-US"/>
                        <a:t>Top Down Cost</a:t>
                      </a:r>
                      <a:endParaRPr/>
                    </a:p>
                  </a:txBody>
                  <a:tcPr marT="91425" marB="91425" marR="91425" marL="91425">
                    <a:lnB cap="flat" cmpd="sng" w="9525">
                      <a:solidFill>
                        <a:srgbClr val="C27BA0"/>
                      </a:solidFill>
                      <a:prstDash val="solid"/>
                      <a:round/>
                      <a:headEnd len="sm" w="sm" type="none"/>
                      <a:tailEnd len="sm" w="sm" type="none"/>
                    </a:lnB>
                  </a:tcPr>
                </a:tc>
                <a:tc>
                  <a:txBody>
                    <a:bodyPr/>
                    <a:lstStyle/>
                    <a:p>
                      <a:pPr indent="0" lvl="0" marL="0" rtl="0" algn="ctr">
                        <a:spcBef>
                          <a:spcPts val="0"/>
                        </a:spcBef>
                        <a:spcAft>
                          <a:spcPts val="0"/>
                        </a:spcAft>
                        <a:buNone/>
                      </a:pPr>
                      <a:r>
                        <a:rPr lang="en-US"/>
                        <a:t>Bottom Up Cost</a:t>
                      </a:r>
                      <a:endParaRPr/>
                    </a:p>
                  </a:txBody>
                  <a:tcPr marT="91425" marB="91425" marR="91425" marL="91425">
                    <a:lnB cap="flat" cmpd="sng" w="9525">
                      <a:solidFill>
                        <a:srgbClr val="C27BA0"/>
                      </a:solidFill>
                      <a:prstDash val="solid"/>
                      <a:round/>
                      <a:headEnd len="sm" w="sm" type="none"/>
                      <a:tailEnd len="sm" w="sm" type="none"/>
                    </a:lnB>
                  </a:tcPr>
                </a:tc>
              </a:tr>
              <a:tr h="789375">
                <a:tc>
                  <a:txBody>
                    <a:bodyPr/>
                    <a:lstStyle/>
                    <a:p>
                      <a:pPr indent="0" lvl="0" marL="0" rtl="0" algn="ctr">
                        <a:spcBef>
                          <a:spcPts val="0"/>
                        </a:spcBef>
                        <a:spcAft>
                          <a:spcPts val="0"/>
                        </a:spcAft>
                        <a:buNone/>
                      </a:pPr>
                      <a:r>
                        <a:rPr lang="en-US"/>
                        <a:t>Requirements</a:t>
                      </a:r>
                      <a:endParaRPr/>
                    </a:p>
                  </a:txBody>
                  <a:tcPr marT="91425" marB="91425" marR="91425" marL="91425">
                    <a:lnR cap="flat" cmpd="sng" w="9525">
                      <a:solidFill>
                        <a:srgbClr val="C27BA0"/>
                      </a:solidFill>
                      <a:prstDash val="solid"/>
                      <a:round/>
                      <a:headEnd len="sm" w="sm" type="none"/>
                      <a:tailEnd len="sm" w="sm" type="none"/>
                    </a:lnR>
                  </a:tcPr>
                </a:tc>
                <a:tc>
                  <a:txBody>
                    <a:bodyPr/>
                    <a:lstStyle/>
                    <a:p>
                      <a:pPr indent="0" lvl="0" marL="0" marR="0" rtl="0" algn="ctr">
                        <a:spcBef>
                          <a:spcPts val="0"/>
                        </a:spcBef>
                        <a:spcAft>
                          <a:spcPts val="0"/>
                        </a:spcAft>
                        <a:buNone/>
                      </a:pPr>
                      <a:r>
                        <a:rPr lang="en-US" sz="1600"/>
                        <a:t>$27,000</a:t>
                      </a:r>
                      <a:endParaRPr sz="1600"/>
                    </a:p>
                  </a:txBody>
                  <a:tcPr marT="0" marB="0" marR="0" marL="0" anchor="ctr">
                    <a:lnL cap="flat" cmpd="sng" w="9525">
                      <a:solidFill>
                        <a:srgbClr val="C27BA0"/>
                      </a:solidFill>
                      <a:prstDash val="solid"/>
                      <a:round/>
                      <a:headEnd len="sm" w="sm" type="none"/>
                      <a:tailEnd len="sm" w="sm" type="none"/>
                    </a:lnL>
                    <a:lnR cap="flat" cmpd="sng" w="9525">
                      <a:solidFill>
                        <a:srgbClr val="C27BA0"/>
                      </a:solidFill>
                      <a:prstDash val="solid"/>
                      <a:round/>
                      <a:headEnd len="sm" w="sm" type="none"/>
                      <a:tailEnd len="sm" w="sm" type="none"/>
                    </a:lnR>
                    <a:lnT cap="flat" cmpd="sng" w="9525">
                      <a:solidFill>
                        <a:srgbClr val="C27BA0"/>
                      </a:solidFill>
                      <a:prstDash val="solid"/>
                      <a:round/>
                      <a:headEnd len="sm" w="sm" type="none"/>
                      <a:tailEnd len="sm" w="sm" type="none"/>
                    </a:lnT>
                    <a:lnB cap="flat" cmpd="sng" w="9525">
                      <a:solidFill>
                        <a:srgbClr val="C27BA0"/>
                      </a:solidFill>
                      <a:prstDash val="solid"/>
                      <a:round/>
                      <a:headEnd len="sm" w="sm" type="none"/>
                      <a:tailEnd len="sm" w="sm" type="none"/>
                    </a:lnB>
                  </a:tcPr>
                </a:tc>
                <a:tc>
                  <a:txBody>
                    <a:bodyPr/>
                    <a:lstStyle/>
                    <a:p>
                      <a:pPr indent="0" lvl="0" marL="0" marR="0" rtl="0" algn="ctr">
                        <a:spcBef>
                          <a:spcPts val="0"/>
                        </a:spcBef>
                        <a:spcAft>
                          <a:spcPts val="0"/>
                        </a:spcAft>
                        <a:buNone/>
                      </a:pPr>
                      <a:r>
                        <a:rPr lang="en-US" sz="1600"/>
                        <a:t>$130,504</a:t>
                      </a:r>
                      <a:endParaRPr sz="1600"/>
                    </a:p>
                  </a:txBody>
                  <a:tcPr marT="0" marB="0" marR="0" marL="0" anchor="ctr">
                    <a:lnL cap="flat" cmpd="sng" w="9525">
                      <a:solidFill>
                        <a:srgbClr val="C27BA0"/>
                      </a:solidFill>
                      <a:prstDash val="solid"/>
                      <a:round/>
                      <a:headEnd len="sm" w="sm" type="none"/>
                      <a:tailEnd len="sm" w="sm" type="none"/>
                    </a:lnL>
                    <a:lnR cap="flat" cmpd="sng" w="9525">
                      <a:solidFill>
                        <a:srgbClr val="C27BA0"/>
                      </a:solidFill>
                      <a:prstDash val="solid"/>
                      <a:round/>
                      <a:headEnd len="sm" w="sm" type="none"/>
                      <a:tailEnd len="sm" w="sm" type="none"/>
                    </a:lnR>
                    <a:lnT cap="flat" cmpd="sng" w="9525">
                      <a:solidFill>
                        <a:srgbClr val="C27BA0"/>
                      </a:solidFill>
                      <a:prstDash val="solid"/>
                      <a:round/>
                      <a:headEnd len="sm" w="sm" type="none"/>
                      <a:tailEnd len="sm" w="sm" type="none"/>
                    </a:lnT>
                    <a:lnB cap="flat" cmpd="sng" w="9525">
                      <a:solidFill>
                        <a:srgbClr val="C27BA0"/>
                      </a:solidFill>
                      <a:prstDash val="solid"/>
                      <a:round/>
                      <a:headEnd len="sm" w="sm" type="none"/>
                      <a:tailEnd len="sm" w="sm" type="none"/>
                    </a:lnB>
                  </a:tcPr>
                </a:tc>
              </a:tr>
              <a:tr h="789375">
                <a:tc>
                  <a:txBody>
                    <a:bodyPr/>
                    <a:lstStyle/>
                    <a:p>
                      <a:pPr indent="0" lvl="0" marL="0" rtl="0" algn="ctr">
                        <a:spcBef>
                          <a:spcPts val="0"/>
                        </a:spcBef>
                        <a:spcAft>
                          <a:spcPts val="0"/>
                        </a:spcAft>
                        <a:buNone/>
                      </a:pPr>
                      <a:r>
                        <a:rPr lang="en-US"/>
                        <a:t>Design</a:t>
                      </a:r>
                      <a:endParaRPr/>
                    </a:p>
                  </a:txBody>
                  <a:tcPr marT="91425" marB="91425" marR="91425" marL="91425">
                    <a:lnR cap="flat" cmpd="sng" w="9525">
                      <a:solidFill>
                        <a:srgbClr val="C27BA0"/>
                      </a:solidFill>
                      <a:prstDash val="solid"/>
                      <a:round/>
                      <a:headEnd len="sm" w="sm" type="none"/>
                      <a:tailEnd len="sm" w="sm" type="none"/>
                    </a:lnR>
                  </a:tcPr>
                </a:tc>
                <a:tc>
                  <a:txBody>
                    <a:bodyPr/>
                    <a:lstStyle/>
                    <a:p>
                      <a:pPr indent="0" lvl="0" marL="0" marR="0" rtl="0" algn="ctr">
                        <a:spcBef>
                          <a:spcPts val="0"/>
                        </a:spcBef>
                        <a:spcAft>
                          <a:spcPts val="0"/>
                        </a:spcAft>
                        <a:buNone/>
                      </a:pPr>
                      <a:r>
                        <a:rPr lang="en-US" sz="1600"/>
                        <a:t>$29,000</a:t>
                      </a:r>
                      <a:endParaRPr sz="1600"/>
                    </a:p>
                  </a:txBody>
                  <a:tcPr marT="0" marB="0" marR="0" marL="0" anchor="ctr">
                    <a:lnL cap="flat" cmpd="sng" w="9525">
                      <a:solidFill>
                        <a:srgbClr val="C27BA0"/>
                      </a:solidFill>
                      <a:prstDash val="solid"/>
                      <a:round/>
                      <a:headEnd len="sm" w="sm" type="none"/>
                      <a:tailEnd len="sm" w="sm" type="none"/>
                    </a:lnL>
                    <a:lnR cap="flat" cmpd="sng" w="9525">
                      <a:solidFill>
                        <a:srgbClr val="C27BA0"/>
                      </a:solidFill>
                      <a:prstDash val="solid"/>
                      <a:round/>
                      <a:headEnd len="sm" w="sm" type="none"/>
                      <a:tailEnd len="sm" w="sm" type="none"/>
                    </a:lnR>
                    <a:lnT cap="flat" cmpd="sng" w="9525">
                      <a:solidFill>
                        <a:srgbClr val="C27BA0"/>
                      </a:solidFill>
                      <a:prstDash val="solid"/>
                      <a:round/>
                      <a:headEnd len="sm" w="sm" type="none"/>
                      <a:tailEnd len="sm" w="sm" type="none"/>
                    </a:lnT>
                    <a:lnB cap="flat" cmpd="sng" w="9525">
                      <a:solidFill>
                        <a:srgbClr val="C27BA0"/>
                      </a:solidFill>
                      <a:prstDash val="solid"/>
                      <a:round/>
                      <a:headEnd len="sm" w="sm" type="none"/>
                      <a:tailEnd len="sm" w="sm" type="none"/>
                    </a:lnB>
                  </a:tcPr>
                </a:tc>
                <a:tc>
                  <a:txBody>
                    <a:bodyPr/>
                    <a:lstStyle/>
                    <a:p>
                      <a:pPr indent="0" lvl="0" marL="0" marR="0" rtl="0" algn="ctr">
                        <a:spcBef>
                          <a:spcPts val="0"/>
                        </a:spcBef>
                        <a:spcAft>
                          <a:spcPts val="0"/>
                        </a:spcAft>
                        <a:buNone/>
                      </a:pPr>
                      <a:r>
                        <a:rPr lang="en-US" sz="1600"/>
                        <a:t>$68,360</a:t>
                      </a:r>
                      <a:endParaRPr sz="1600"/>
                    </a:p>
                  </a:txBody>
                  <a:tcPr marT="0" marB="0" marR="0" marL="0" anchor="ctr">
                    <a:lnL cap="flat" cmpd="sng" w="9525">
                      <a:solidFill>
                        <a:srgbClr val="C27BA0"/>
                      </a:solidFill>
                      <a:prstDash val="solid"/>
                      <a:round/>
                      <a:headEnd len="sm" w="sm" type="none"/>
                      <a:tailEnd len="sm" w="sm" type="none"/>
                    </a:lnL>
                    <a:lnR cap="flat" cmpd="sng" w="9525">
                      <a:solidFill>
                        <a:srgbClr val="C27BA0"/>
                      </a:solidFill>
                      <a:prstDash val="solid"/>
                      <a:round/>
                      <a:headEnd len="sm" w="sm" type="none"/>
                      <a:tailEnd len="sm" w="sm" type="none"/>
                    </a:lnR>
                    <a:lnT cap="flat" cmpd="sng" w="9525">
                      <a:solidFill>
                        <a:srgbClr val="C27BA0"/>
                      </a:solidFill>
                      <a:prstDash val="solid"/>
                      <a:round/>
                      <a:headEnd len="sm" w="sm" type="none"/>
                      <a:tailEnd len="sm" w="sm" type="none"/>
                    </a:lnT>
                    <a:lnB cap="flat" cmpd="sng" w="9525">
                      <a:solidFill>
                        <a:srgbClr val="C27BA0"/>
                      </a:solidFill>
                      <a:prstDash val="solid"/>
                      <a:round/>
                      <a:headEnd len="sm" w="sm" type="none"/>
                      <a:tailEnd len="sm" w="sm" type="none"/>
                    </a:lnB>
                  </a:tcPr>
                </a:tc>
              </a:tr>
              <a:tr h="781800">
                <a:tc>
                  <a:txBody>
                    <a:bodyPr/>
                    <a:lstStyle/>
                    <a:p>
                      <a:pPr indent="0" lvl="0" marL="0" rtl="0" algn="ctr">
                        <a:spcBef>
                          <a:spcPts val="0"/>
                        </a:spcBef>
                        <a:spcAft>
                          <a:spcPts val="0"/>
                        </a:spcAft>
                        <a:buNone/>
                      </a:pPr>
                      <a:r>
                        <a:rPr lang="en-US"/>
                        <a:t>Development</a:t>
                      </a:r>
                      <a:endParaRPr/>
                    </a:p>
                  </a:txBody>
                  <a:tcPr marT="91425" marB="91425" marR="91425" marL="91425">
                    <a:lnR cap="flat" cmpd="sng" w="9525">
                      <a:solidFill>
                        <a:srgbClr val="C27BA0"/>
                      </a:solidFill>
                      <a:prstDash val="solid"/>
                      <a:round/>
                      <a:headEnd len="sm" w="sm" type="none"/>
                      <a:tailEnd len="sm" w="sm" type="none"/>
                    </a:lnR>
                  </a:tcPr>
                </a:tc>
                <a:tc>
                  <a:txBody>
                    <a:bodyPr/>
                    <a:lstStyle/>
                    <a:p>
                      <a:pPr indent="0" lvl="0" marL="0" marR="0" rtl="0" algn="ctr">
                        <a:spcBef>
                          <a:spcPts val="0"/>
                        </a:spcBef>
                        <a:spcAft>
                          <a:spcPts val="0"/>
                        </a:spcAft>
                        <a:buNone/>
                      </a:pPr>
                      <a:r>
                        <a:rPr lang="en-US" sz="1600"/>
                        <a:t>$205,000</a:t>
                      </a:r>
                      <a:endParaRPr sz="1600"/>
                    </a:p>
                  </a:txBody>
                  <a:tcPr marT="0" marB="0" marR="0" marL="0" anchor="ctr">
                    <a:lnL cap="flat" cmpd="sng" w="9525">
                      <a:solidFill>
                        <a:srgbClr val="C27BA0"/>
                      </a:solidFill>
                      <a:prstDash val="solid"/>
                      <a:round/>
                      <a:headEnd len="sm" w="sm" type="none"/>
                      <a:tailEnd len="sm" w="sm" type="none"/>
                    </a:lnL>
                    <a:lnR cap="flat" cmpd="sng" w="9525">
                      <a:solidFill>
                        <a:srgbClr val="C27BA0"/>
                      </a:solidFill>
                      <a:prstDash val="solid"/>
                      <a:round/>
                      <a:headEnd len="sm" w="sm" type="none"/>
                      <a:tailEnd len="sm" w="sm" type="none"/>
                    </a:lnR>
                    <a:lnT cap="flat" cmpd="sng" w="9525">
                      <a:solidFill>
                        <a:srgbClr val="C27BA0"/>
                      </a:solidFill>
                      <a:prstDash val="solid"/>
                      <a:round/>
                      <a:headEnd len="sm" w="sm" type="none"/>
                      <a:tailEnd len="sm" w="sm" type="none"/>
                    </a:lnT>
                    <a:lnB cap="flat" cmpd="sng" w="9525">
                      <a:solidFill>
                        <a:srgbClr val="C27BA0"/>
                      </a:solidFill>
                      <a:prstDash val="solid"/>
                      <a:round/>
                      <a:headEnd len="sm" w="sm" type="none"/>
                      <a:tailEnd len="sm" w="sm" type="none"/>
                    </a:lnB>
                  </a:tcPr>
                </a:tc>
                <a:tc>
                  <a:txBody>
                    <a:bodyPr/>
                    <a:lstStyle/>
                    <a:p>
                      <a:pPr indent="0" lvl="0" marL="0" marR="0" rtl="0" algn="ctr">
                        <a:spcBef>
                          <a:spcPts val="0"/>
                        </a:spcBef>
                        <a:spcAft>
                          <a:spcPts val="0"/>
                        </a:spcAft>
                        <a:buNone/>
                      </a:pPr>
                      <a:r>
                        <a:rPr lang="en-US" sz="1600"/>
                        <a:t>$72,568</a:t>
                      </a:r>
                      <a:endParaRPr sz="1600"/>
                    </a:p>
                  </a:txBody>
                  <a:tcPr marT="0" marB="0" marR="0" marL="0" anchor="ctr">
                    <a:lnL cap="flat" cmpd="sng" w="9525">
                      <a:solidFill>
                        <a:srgbClr val="C27BA0"/>
                      </a:solidFill>
                      <a:prstDash val="solid"/>
                      <a:round/>
                      <a:headEnd len="sm" w="sm" type="none"/>
                      <a:tailEnd len="sm" w="sm" type="none"/>
                    </a:lnL>
                    <a:lnR cap="flat" cmpd="sng" w="9525">
                      <a:solidFill>
                        <a:srgbClr val="C27BA0"/>
                      </a:solidFill>
                      <a:prstDash val="solid"/>
                      <a:round/>
                      <a:headEnd len="sm" w="sm" type="none"/>
                      <a:tailEnd len="sm" w="sm" type="none"/>
                    </a:lnR>
                    <a:lnT cap="flat" cmpd="sng" w="9525">
                      <a:solidFill>
                        <a:srgbClr val="C27BA0"/>
                      </a:solidFill>
                      <a:prstDash val="solid"/>
                      <a:round/>
                      <a:headEnd len="sm" w="sm" type="none"/>
                      <a:tailEnd len="sm" w="sm" type="none"/>
                    </a:lnT>
                    <a:lnB cap="flat" cmpd="sng" w="9525">
                      <a:solidFill>
                        <a:srgbClr val="C27BA0"/>
                      </a:solidFill>
                      <a:prstDash val="solid"/>
                      <a:round/>
                      <a:headEnd len="sm" w="sm" type="none"/>
                      <a:tailEnd len="sm" w="sm" type="none"/>
                    </a:lnB>
                  </a:tcPr>
                </a:tc>
              </a:tr>
              <a:tr h="781800">
                <a:tc>
                  <a:txBody>
                    <a:bodyPr/>
                    <a:lstStyle/>
                    <a:p>
                      <a:pPr indent="0" lvl="0" marL="0" rtl="0" algn="ctr">
                        <a:spcBef>
                          <a:spcPts val="0"/>
                        </a:spcBef>
                        <a:spcAft>
                          <a:spcPts val="0"/>
                        </a:spcAft>
                        <a:buNone/>
                      </a:pPr>
                      <a:r>
                        <a:rPr lang="en-US"/>
                        <a:t>Testing</a:t>
                      </a:r>
                      <a:endParaRPr/>
                    </a:p>
                  </a:txBody>
                  <a:tcPr marT="91425" marB="91425" marR="91425" marL="91425">
                    <a:lnR cap="flat" cmpd="sng" w="9525">
                      <a:solidFill>
                        <a:srgbClr val="C27BA0"/>
                      </a:solidFill>
                      <a:prstDash val="solid"/>
                      <a:round/>
                      <a:headEnd len="sm" w="sm" type="none"/>
                      <a:tailEnd len="sm" w="sm" type="none"/>
                    </a:lnR>
                  </a:tcPr>
                </a:tc>
                <a:tc>
                  <a:txBody>
                    <a:bodyPr/>
                    <a:lstStyle/>
                    <a:p>
                      <a:pPr indent="0" lvl="0" marL="0" marR="0" rtl="0" algn="ctr">
                        <a:spcBef>
                          <a:spcPts val="0"/>
                        </a:spcBef>
                        <a:spcAft>
                          <a:spcPts val="0"/>
                        </a:spcAft>
                        <a:buNone/>
                      </a:pPr>
                      <a:r>
                        <a:rPr lang="en-US" sz="1600"/>
                        <a:t> $59,200</a:t>
                      </a:r>
                      <a:endParaRPr sz="1600"/>
                    </a:p>
                  </a:txBody>
                  <a:tcPr marT="0" marB="0" marR="0" marL="0" anchor="ctr">
                    <a:lnL cap="flat" cmpd="sng" w="9525">
                      <a:solidFill>
                        <a:srgbClr val="C27BA0"/>
                      </a:solidFill>
                      <a:prstDash val="solid"/>
                      <a:round/>
                      <a:headEnd len="sm" w="sm" type="none"/>
                      <a:tailEnd len="sm" w="sm" type="none"/>
                    </a:lnL>
                    <a:lnR cap="flat" cmpd="sng" w="9525">
                      <a:solidFill>
                        <a:srgbClr val="C27BA0"/>
                      </a:solidFill>
                      <a:prstDash val="solid"/>
                      <a:round/>
                      <a:headEnd len="sm" w="sm" type="none"/>
                      <a:tailEnd len="sm" w="sm" type="none"/>
                    </a:lnR>
                    <a:lnT cap="flat" cmpd="sng" w="9525">
                      <a:solidFill>
                        <a:srgbClr val="C27BA0"/>
                      </a:solidFill>
                      <a:prstDash val="solid"/>
                      <a:round/>
                      <a:headEnd len="sm" w="sm" type="none"/>
                      <a:tailEnd len="sm" w="sm" type="none"/>
                    </a:lnT>
                    <a:lnB cap="flat" cmpd="sng" w="9525">
                      <a:solidFill>
                        <a:srgbClr val="C27BA0"/>
                      </a:solidFill>
                      <a:prstDash val="solid"/>
                      <a:round/>
                      <a:headEnd len="sm" w="sm" type="none"/>
                      <a:tailEnd len="sm" w="sm" type="none"/>
                    </a:lnB>
                  </a:tcPr>
                </a:tc>
                <a:tc>
                  <a:txBody>
                    <a:bodyPr/>
                    <a:lstStyle/>
                    <a:p>
                      <a:pPr indent="0" lvl="0" marL="0" marR="0" rtl="0" algn="ctr">
                        <a:spcBef>
                          <a:spcPts val="0"/>
                        </a:spcBef>
                        <a:spcAft>
                          <a:spcPts val="0"/>
                        </a:spcAft>
                        <a:buNone/>
                      </a:pPr>
                      <a:r>
                        <a:rPr lang="en-US" sz="1600"/>
                        <a:t> $45,648</a:t>
                      </a:r>
                      <a:endParaRPr sz="1600"/>
                    </a:p>
                  </a:txBody>
                  <a:tcPr marT="0" marB="0" marR="0" marL="0" anchor="ctr">
                    <a:lnL cap="flat" cmpd="sng" w="9525">
                      <a:solidFill>
                        <a:srgbClr val="C27BA0"/>
                      </a:solidFill>
                      <a:prstDash val="solid"/>
                      <a:round/>
                      <a:headEnd len="sm" w="sm" type="none"/>
                      <a:tailEnd len="sm" w="sm" type="none"/>
                    </a:lnL>
                    <a:lnR cap="flat" cmpd="sng" w="9525">
                      <a:solidFill>
                        <a:srgbClr val="C27BA0"/>
                      </a:solidFill>
                      <a:prstDash val="solid"/>
                      <a:round/>
                      <a:headEnd len="sm" w="sm" type="none"/>
                      <a:tailEnd len="sm" w="sm" type="none"/>
                    </a:lnR>
                    <a:lnT cap="flat" cmpd="sng" w="9525">
                      <a:solidFill>
                        <a:srgbClr val="C27BA0"/>
                      </a:solidFill>
                      <a:prstDash val="solid"/>
                      <a:round/>
                      <a:headEnd len="sm" w="sm" type="none"/>
                      <a:tailEnd len="sm" w="sm" type="none"/>
                    </a:lnT>
                    <a:lnB cap="flat" cmpd="sng" w="9525">
                      <a:solidFill>
                        <a:srgbClr val="C27BA0"/>
                      </a:solidFill>
                      <a:prstDash val="solid"/>
                      <a:round/>
                      <a:headEnd len="sm" w="sm" type="none"/>
                      <a:tailEnd len="sm" w="sm" type="none"/>
                    </a:lnB>
                  </a:tcPr>
                </a:tc>
              </a:tr>
              <a:tr h="781800">
                <a:tc>
                  <a:txBody>
                    <a:bodyPr/>
                    <a:lstStyle/>
                    <a:p>
                      <a:pPr indent="0" lvl="0" marL="0" rtl="0" algn="ctr">
                        <a:spcBef>
                          <a:spcPts val="0"/>
                        </a:spcBef>
                        <a:spcAft>
                          <a:spcPts val="0"/>
                        </a:spcAft>
                        <a:buNone/>
                      </a:pPr>
                      <a:r>
                        <a:rPr lang="en-US"/>
                        <a:t>Deployment</a:t>
                      </a:r>
                      <a:endParaRPr/>
                    </a:p>
                  </a:txBody>
                  <a:tcPr marT="91425" marB="91425" marR="91425" marL="91425">
                    <a:lnR cap="flat" cmpd="sng" w="9525">
                      <a:solidFill>
                        <a:srgbClr val="C27BA0"/>
                      </a:solidFill>
                      <a:prstDash val="solid"/>
                      <a:round/>
                      <a:headEnd len="sm" w="sm" type="none"/>
                      <a:tailEnd len="sm" w="sm" type="none"/>
                    </a:lnR>
                  </a:tcPr>
                </a:tc>
                <a:tc>
                  <a:txBody>
                    <a:bodyPr/>
                    <a:lstStyle/>
                    <a:p>
                      <a:pPr indent="0" lvl="0" marL="0" marR="0" rtl="0" algn="ctr">
                        <a:spcBef>
                          <a:spcPts val="0"/>
                        </a:spcBef>
                        <a:spcAft>
                          <a:spcPts val="0"/>
                        </a:spcAft>
                        <a:buNone/>
                      </a:pPr>
                      <a:r>
                        <a:rPr lang="en-US" sz="1600"/>
                        <a:t>$17,500</a:t>
                      </a:r>
                      <a:endParaRPr sz="1600"/>
                    </a:p>
                  </a:txBody>
                  <a:tcPr marT="0" marB="0" marR="0" marL="0" anchor="ctr">
                    <a:lnL cap="flat" cmpd="sng" w="9525">
                      <a:solidFill>
                        <a:srgbClr val="C27BA0"/>
                      </a:solidFill>
                      <a:prstDash val="solid"/>
                      <a:round/>
                      <a:headEnd len="sm" w="sm" type="none"/>
                      <a:tailEnd len="sm" w="sm" type="none"/>
                    </a:lnL>
                    <a:lnR cap="flat" cmpd="sng" w="9525">
                      <a:solidFill>
                        <a:srgbClr val="C27BA0"/>
                      </a:solidFill>
                      <a:prstDash val="solid"/>
                      <a:round/>
                      <a:headEnd len="sm" w="sm" type="none"/>
                      <a:tailEnd len="sm" w="sm" type="none"/>
                    </a:lnR>
                    <a:lnT cap="flat" cmpd="sng" w="9525">
                      <a:solidFill>
                        <a:srgbClr val="C27BA0"/>
                      </a:solidFill>
                      <a:prstDash val="solid"/>
                      <a:round/>
                      <a:headEnd len="sm" w="sm" type="none"/>
                      <a:tailEnd len="sm" w="sm" type="none"/>
                    </a:lnT>
                    <a:lnB cap="flat" cmpd="sng" w="9525">
                      <a:solidFill>
                        <a:srgbClr val="C27BA0"/>
                      </a:solidFill>
                      <a:prstDash val="solid"/>
                      <a:round/>
                      <a:headEnd len="sm" w="sm" type="none"/>
                      <a:tailEnd len="sm" w="sm" type="none"/>
                    </a:lnB>
                  </a:tcPr>
                </a:tc>
                <a:tc>
                  <a:txBody>
                    <a:bodyPr/>
                    <a:lstStyle/>
                    <a:p>
                      <a:pPr indent="0" lvl="0" marL="0" marR="0" rtl="0" algn="ctr">
                        <a:spcBef>
                          <a:spcPts val="0"/>
                        </a:spcBef>
                        <a:spcAft>
                          <a:spcPts val="0"/>
                        </a:spcAft>
                        <a:buNone/>
                      </a:pPr>
                      <a:r>
                        <a:rPr lang="en-US" sz="1600"/>
                        <a:t>$14,128</a:t>
                      </a:r>
                      <a:endParaRPr sz="1600"/>
                    </a:p>
                  </a:txBody>
                  <a:tcPr marT="0" marB="0" marR="0" marL="0" anchor="ctr">
                    <a:lnL cap="flat" cmpd="sng" w="9525">
                      <a:solidFill>
                        <a:srgbClr val="C27BA0"/>
                      </a:solidFill>
                      <a:prstDash val="solid"/>
                      <a:round/>
                      <a:headEnd len="sm" w="sm" type="none"/>
                      <a:tailEnd len="sm" w="sm" type="none"/>
                    </a:lnL>
                    <a:lnR cap="flat" cmpd="sng" w="9525">
                      <a:solidFill>
                        <a:srgbClr val="C27BA0"/>
                      </a:solidFill>
                      <a:prstDash val="solid"/>
                      <a:round/>
                      <a:headEnd len="sm" w="sm" type="none"/>
                      <a:tailEnd len="sm" w="sm" type="none"/>
                    </a:lnR>
                    <a:lnT cap="flat" cmpd="sng" w="9525">
                      <a:solidFill>
                        <a:srgbClr val="C27BA0"/>
                      </a:solidFill>
                      <a:prstDash val="solid"/>
                      <a:round/>
                      <a:headEnd len="sm" w="sm" type="none"/>
                      <a:tailEnd len="sm" w="sm" type="none"/>
                    </a:lnT>
                    <a:lnB cap="flat" cmpd="sng" w="9525">
                      <a:solidFill>
                        <a:srgbClr val="C27BA0"/>
                      </a:solidFill>
                      <a:prstDash val="solid"/>
                      <a:round/>
                      <a:headEnd len="sm" w="sm" type="none"/>
                      <a:tailEnd len="sm" w="sm" type="none"/>
                    </a:lnB>
                  </a:tcPr>
                </a:tc>
              </a:tr>
              <a:tr h="781800">
                <a:tc>
                  <a:txBody>
                    <a:bodyPr/>
                    <a:lstStyle/>
                    <a:p>
                      <a:pPr indent="0" lvl="0" marL="0" rtl="0" algn="ctr">
                        <a:spcBef>
                          <a:spcPts val="0"/>
                        </a:spcBef>
                        <a:spcAft>
                          <a:spcPts val="0"/>
                        </a:spcAft>
                        <a:buNone/>
                      </a:pPr>
                      <a:r>
                        <a:rPr lang="en-US"/>
                        <a:t>Total</a:t>
                      </a:r>
                      <a:endParaRPr/>
                    </a:p>
                  </a:txBody>
                  <a:tcPr marT="91425" marB="91425" marR="91425" marL="91425">
                    <a:lnR cap="flat" cmpd="sng" w="12700">
                      <a:solidFill>
                        <a:srgbClr val="C27BA0"/>
                      </a:solidFill>
                      <a:prstDash val="solid"/>
                      <a:round/>
                      <a:headEnd len="sm" w="sm" type="none"/>
                      <a:tailEnd len="sm" w="sm" type="none"/>
                    </a:lnR>
                  </a:tcPr>
                </a:tc>
                <a:tc>
                  <a:txBody>
                    <a:bodyPr/>
                    <a:lstStyle/>
                    <a:p>
                      <a:pPr indent="0" lvl="0" marL="0" marR="0" rtl="0" algn="ctr">
                        <a:spcBef>
                          <a:spcPts val="0"/>
                        </a:spcBef>
                        <a:spcAft>
                          <a:spcPts val="0"/>
                        </a:spcAft>
                        <a:buNone/>
                      </a:pPr>
                      <a:r>
                        <a:rPr lang="en-US" sz="1600"/>
                        <a:t>$337,700</a:t>
                      </a:r>
                      <a:endParaRPr sz="1600"/>
                    </a:p>
                  </a:txBody>
                  <a:tcPr marT="0" marB="0" marR="0" marL="0" anchor="ctr">
                    <a:lnL cap="flat" cmpd="sng" w="12700">
                      <a:solidFill>
                        <a:srgbClr val="C27BA0"/>
                      </a:solidFill>
                      <a:prstDash val="solid"/>
                      <a:round/>
                      <a:headEnd len="sm" w="sm" type="none"/>
                      <a:tailEnd len="sm" w="sm" type="none"/>
                    </a:lnL>
                    <a:lnR cap="flat" cmpd="sng" w="12700">
                      <a:solidFill>
                        <a:srgbClr val="C27BA0"/>
                      </a:solidFill>
                      <a:prstDash val="solid"/>
                      <a:round/>
                      <a:headEnd len="sm" w="sm" type="none"/>
                      <a:tailEnd len="sm" w="sm" type="none"/>
                    </a:lnR>
                    <a:lnT cap="flat" cmpd="sng" w="9525">
                      <a:solidFill>
                        <a:srgbClr val="C27BA0"/>
                      </a:solidFill>
                      <a:prstDash val="solid"/>
                      <a:round/>
                      <a:headEnd len="sm" w="sm" type="none"/>
                      <a:tailEnd len="sm" w="sm" type="none"/>
                    </a:lnT>
                    <a:lnB cap="flat" cmpd="sng" w="12700">
                      <a:solidFill>
                        <a:srgbClr val="C27BA0"/>
                      </a:solidFill>
                      <a:prstDash val="solid"/>
                      <a:round/>
                      <a:headEnd len="sm" w="sm" type="none"/>
                      <a:tailEnd len="sm" w="sm" type="none"/>
                    </a:lnB>
                  </a:tcPr>
                </a:tc>
                <a:tc>
                  <a:txBody>
                    <a:bodyPr/>
                    <a:lstStyle/>
                    <a:p>
                      <a:pPr indent="0" lvl="0" marL="0" marR="0" rtl="0" algn="ctr">
                        <a:spcBef>
                          <a:spcPts val="0"/>
                        </a:spcBef>
                        <a:spcAft>
                          <a:spcPts val="0"/>
                        </a:spcAft>
                        <a:buNone/>
                      </a:pPr>
                      <a:r>
                        <a:rPr lang="en-US" sz="1600"/>
                        <a:t>$386,808</a:t>
                      </a:r>
                      <a:endParaRPr sz="1600"/>
                    </a:p>
                  </a:txBody>
                  <a:tcPr marT="0" marB="0" marR="0" marL="0" anchor="ctr">
                    <a:lnL cap="flat" cmpd="sng" w="12700">
                      <a:solidFill>
                        <a:srgbClr val="C27BA0"/>
                      </a:solidFill>
                      <a:prstDash val="solid"/>
                      <a:round/>
                      <a:headEnd len="sm" w="sm" type="none"/>
                      <a:tailEnd len="sm" w="sm" type="none"/>
                    </a:lnL>
                    <a:lnR cap="flat" cmpd="sng" w="12700">
                      <a:solidFill>
                        <a:srgbClr val="C27BA0"/>
                      </a:solidFill>
                      <a:prstDash val="solid"/>
                      <a:round/>
                      <a:headEnd len="sm" w="sm" type="none"/>
                      <a:tailEnd len="sm" w="sm" type="none"/>
                    </a:lnR>
                    <a:lnT cap="flat" cmpd="sng" w="9525">
                      <a:solidFill>
                        <a:srgbClr val="C27BA0"/>
                      </a:solidFill>
                      <a:prstDash val="solid"/>
                      <a:round/>
                      <a:headEnd len="sm" w="sm" type="none"/>
                      <a:tailEnd len="sm" w="sm" type="none"/>
                    </a:lnT>
                    <a:lnB cap="flat" cmpd="sng" w="12700">
                      <a:solidFill>
                        <a:srgbClr val="C27BA0"/>
                      </a:solidFill>
                      <a:prstDash val="solid"/>
                      <a:round/>
                      <a:headEnd len="sm" w="sm" type="none"/>
                      <a:tailEnd len="sm" w="sm" type="none"/>
                    </a:lnB>
                  </a:tcPr>
                </a:tc>
              </a:tr>
            </a:tbl>
          </a:graphicData>
        </a:graphic>
      </p:graphicFrame>
      <p:sp>
        <p:nvSpPr>
          <p:cNvPr id="525" name="Google Shape;525;p68"/>
          <p:cNvSpPr txBox="1"/>
          <p:nvPr/>
        </p:nvSpPr>
        <p:spPr>
          <a:xfrm>
            <a:off x="136125" y="136125"/>
            <a:ext cx="11517300" cy="67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3300"/>
              <a:t>Top Down vs Bottom Up Comparison</a:t>
            </a:r>
            <a:endParaRPr sz="33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cxnSp>
        <p:nvCxnSpPr>
          <p:cNvPr id="232" name="Google Shape;232;p38"/>
          <p:cNvCxnSpPr>
            <a:stCxn id="233" idx="3"/>
            <a:endCxn id="234" idx="1"/>
          </p:cNvCxnSpPr>
          <p:nvPr/>
        </p:nvCxnSpPr>
        <p:spPr>
          <a:xfrm flipH="1" rot="10800000">
            <a:off x="1077700" y="4642250"/>
            <a:ext cx="9312000" cy="3900"/>
          </a:xfrm>
          <a:prstGeom prst="straightConnector1">
            <a:avLst/>
          </a:prstGeom>
          <a:solidFill>
            <a:schemeClr val="accent1"/>
          </a:solidFill>
          <a:ln cap="flat" cmpd="sng" w="9525">
            <a:solidFill>
              <a:srgbClr val="CCCCCC"/>
            </a:solidFill>
            <a:prstDash val="solid"/>
            <a:round/>
            <a:headEnd len="sm" w="sm" type="none"/>
            <a:tailEnd len="sm" w="sm" type="none"/>
          </a:ln>
        </p:spPr>
      </p:cxnSp>
      <p:cxnSp>
        <p:nvCxnSpPr>
          <p:cNvPr id="235" name="Google Shape;235;p38"/>
          <p:cNvCxnSpPr>
            <a:stCxn id="236" idx="3"/>
            <a:endCxn id="237" idx="1"/>
          </p:cNvCxnSpPr>
          <p:nvPr/>
        </p:nvCxnSpPr>
        <p:spPr>
          <a:xfrm flipH="1" rot="10800000">
            <a:off x="662200" y="4257550"/>
            <a:ext cx="5870700" cy="4200"/>
          </a:xfrm>
          <a:prstGeom prst="straightConnector1">
            <a:avLst/>
          </a:prstGeom>
          <a:solidFill>
            <a:schemeClr val="accent1"/>
          </a:solidFill>
          <a:ln cap="flat" cmpd="sng" w="9525">
            <a:solidFill>
              <a:srgbClr val="CCCCCC"/>
            </a:solidFill>
            <a:prstDash val="solid"/>
            <a:round/>
            <a:headEnd len="sm" w="sm" type="none"/>
            <a:tailEnd len="sm" w="sm" type="none"/>
          </a:ln>
        </p:spPr>
      </p:cxnSp>
      <p:cxnSp>
        <p:nvCxnSpPr>
          <p:cNvPr id="238" name="Google Shape;238;p38"/>
          <p:cNvCxnSpPr>
            <a:stCxn id="239" idx="3"/>
          </p:cNvCxnSpPr>
          <p:nvPr/>
        </p:nvCxnSpPr>
        <p:spPr>
          <a:xfrm flipH="1" rot="10800000">
            <a:off x="1030300" y="3893425"/>
            <a:ext cx="3231000" cy="4200"/>
          </a:xfrm>
          <a:prstGeom prst="straightConnector1">
            <a:avLst/>
          </a:prstGeom>
          <a:solidFill>
            <a:schemeClr val="accent1"/>
          </a:solidFill>
          <a:ln cap="flat" cmpd="sng" w="9525">
            <a:solidFill>
              <a:srgbClr val="CCCCCC"/>
            </a:solidFill>
            <a:prstDash val="solid"/>
            <a:round/>
            <a:headEnd len="sm" w="sm" type="none"/>
            <a:tailEnd len="sm" w="sm" type="none"/>
          </a:ln>
        </p:spPr>
      </p:cxnSp>
      <p:cxnSp>
        <p:nvCxnSpPr>
          <p:cNvPr id="240" name="Google Shape;240;p38"/>
          <p:cNvCxnSpPr>
            <a:stCxn id="241" idx="3"/>
            <a:endCxn id="242" idx="1"/>
          </p:cNvCxnSpPr>
          <p:nvPr/>
        </p:nvCxnSpPr>
        <p:spPr>
          <a:xfrm flipH="1" rot="10800000">
            <a:off x="662200" y="3486725"/>
            <a:ext cx="4794600" cy="31800"/>
          </a:xfrm>
          <a:prstGeom prst="straightConnector1">
            <a:avLst/>
          </a:prstGeom>
          <a:solidFill>
            <a:schemeClr val="accent1"/>
          </a:solidFill>
          <a:ln cap="flat" cmpd="sng" w="9525">
            <a:solidFill>
              <a:srgbClr val="CCCCCC"/>
            </a:solidFill>
            <a:prstDash val="solid"/>
            <a:round/>
            <a:headEnd len="sm" w="sm" type="none"/>
            <a:tailEnd len="sm" w="sm" type="none"/>
          </a:ln>
        </p:spPr>
      </p:cxnSp>
      <p:cxnSp>
        <p:nvCxnSpPr>
          <p:cNvPr id="243" name="Google Shape;243;p38"/>
          <p:cNvCxnSpPr>
            <a:endCxn id="244" idx="1"/>
          </p:cNvCxnSpPr>
          <p:nvPr/>
        </p:nvCxnSpPr>
        <p:spPr>
          <a:xfrm>
            <a:off x="1159045" y="3180100"/>
            <a:ext cx="1211100" cy="600"/>
          </a:xfrm>
          <a:prstGeom prst="straightConnector1">
            <a:avLst/>
          </a:prstGeom>
          <a:solidFill>
            <a:schemeClr val="accent1"/>
          </a:solidFill>
          <a:ln cap="flat" cmpd="sng" w="9525">
            <a:solidFill>
              <a:srgbClr val="CCCCCC"/>
            </a:solidFill>
            <a:prstDash val="solid"/>
            <a:round/>
            <a:headEnd len="sm" w="sm" type="none"/>
            <a:tailEnd len="sm" w="sm" type="none"/>
          </a:ln>
        </p:spPr>
      </p:cxnSp>
      <p:cxnSp>
        <p:nvCxnSpPr>
          <p:cNvPr id="245" name="Google Shape;245;p38"/>
          <p:cNvCxnSpPr/>
          <p:nvPr/>
        </p:nvCxnSpPr>
        <p:spPr>
          <a:xfrm>
            <a:off x="7749549" y="244094"/>
            <a:ext cx="0" cy="118200"/>
          </a:xfrm>
          <a:prstGeom prst="straightConnector1">
            <a:avLst/>
          </a:prstGeom>
          <a:solidFill>
            <a:schemeClr val="accent1"/>
          </a:solidFill>
          <a:ln cap="flat" cmpd="sng" w="9525">
            <a:solidFill>
              <a:srgbClr val="FEBA0A">
                <a:alpha val="49800"/>
              </a:srgbClr>
            </a:solidFill>
            <a:prstDash val="solid"/>
            <a:round/>
            <a:headEnd len="sm" w="sm" type="none"/>
            <a:tailEnd len="sm" w="sm" type="none"/>
          </a:ln>
        </p:spPr>
      </p:cxnSp>
      <p:sp>
        <p:nvSpPr>
          <p:cNvPr id="246" name="Google Shape;246;p38"/>
          <p:cNvSpPr txBox="1"/>
          <p:nvPr/>
        </p:nvSpPr>
        <p:spPr>
          <a:xfrm>
            <a:off x="252100" y="1773575"/>
            <a:ext cx="558900" cy="2769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1" i="0" lang="en-US" sz="1800" u="none" cap="none" strike="noStrike">
                <a:solidFill>
                  <a:schemeClr val="accent2"/>
                </a:solidFill>
                <a:latin typeface="Arial"/>
                <a:ea typeface="Arial"/>
                <a:cs typeface="Arial"/>
                <a:sym typeface="Arial"/>
              </a:rPr>
              <a:t>20</a:t>
            </a:r>
            <a:r>
              <a:rPr b="1" lang="en-US" sz="1800">
                <a:solidFill>
                  <a:schemeClr val="accent2"/>
                </a:solidFill>
              </a:rPr>
              <a:t>20</a:t>
            </a:r>
            <a:endParaRPr/>
          </a:p>
        </p:txBody>
      </p:sp>
      <p:sp>
        <p:nvSpPr>
          <p:cNvPr id="247" name="Google Shape;247;p38"/>
          <p:cNvSpPr txBox="1"/>
          <p:nvPr/>
        </p:nvSpPr>
        <p:spPr>
          <a:xfrm>
            <a:off x="11366001" y="1773575"/>
            <a:ext cx="558900" cy="2769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1" i="0" lang="en-US" sz="1800" u="none" cap="none" strike="noStrike">
                <a:solidFill>
                  <a:schemeClr val="accent2"/>
                </a:solidFill>
                <a:latin typeface="Arial"/>
                <a:ea typeface="Arial"/>
                <a:cs typeface="Arial"/>
                <a:sym typeface="Arial"/>
              </a:rPr>
              <a:t>20</a:t>
            </a:r>
            <a:r>
              <a:rPr b="1" lang="en-US" sz="1800">
                <a:solidFill>
                  <a:schemeClr val="accent2"/>
                </a:solidFill>
              </a:rPr>
              <a:t>21</a:t>
            </a:r>
            <a:endParaRPr/>
          </a:p>
        </p:txBody>
      </p:sp>
      <p:sp>
        <p:nvSpPr>
          <p:cNvPr id="248" name="Google Shape;248;p38"/>
          <p:cNvSpPr/>
          <p:nvPr/>
        </p:nvSpPr>
        <p:spPr>
          <a:xfrm>
            <a:off x="1087350" y="1714500"/>
            <a:ext cx="10127400" cy="381000"/>
          </a:xfrm>
          <a:prstGeom prst="rect">
            <a:avLst/>
          </a:prstGeom>
          <a:gradFill>
            <a:gsLst>
              <a:gs pos="0">
                <a:srgbClr val="44546A"/>
              </a:gs>
              <a:gs pos="100000">
                <a:srgbClr val="44546A"/>
              </a:gs>
            </a:gsLst>
            <a:lin ang="5400012" scaled="0"/>
          </a:gradFill>
          <a:ln>
            <a:noFill/>
          </a:ln>
          <a:effectLst>
            <a:reflection blurRad="0" dir="5400000" dist="50800" endA="300" endPos="55500" fadeDir="5400012" kx="0" rotWithShape="0" algn="bl" stA="50000" stPos="0" sy="-100000" ky="0"/>
          </a:effectLst>
        </p:spPr>
        <p:txBody>
          <a:bodyPr anchorCtr="0" anchor="t" bIns="45700" lIns="72000" spcFirstLastPara="1" rIns="72000" wrap="square" tIns="45700">
            <a:noAutofit/>
          </a:bodyPr>
          <a:lstStyle/>
          <a:p>
            <a:pPr indent="0" lvl="0" marL="0" marR="0" rtl="0" algn="l">
              <a:lnSpc>
                <a:spcPct val="100000"/>
              </a:lnSpc>
              <a:spcBef>
                <a:spcPts val="0"/>
              </a:spcBef>
              <a:spcAft>
                <a:spcPts val="0"/>
              </a:spcAft>
              <a:buClr>
                <a:schemeClr val="dk1"/>
              </a:buClr>
              <a:buSzPts val="2000"/>
              <a:buFont typeface="Arial"/>
              <a:buNone/>
            </a:pPr>
            <a:r>
              <a:t/>
            </a:r>
            <a:endParaRPr b="0" i="0" sz="2000" u="none" cap="none" strike="noStrike">
              <a:solidFill>
                <a:schemeClr val="dk1"/>
              </a:solidFill>
              <a:latin typeface="Arial"/>
              <a:ea typeface="Arial"/>
              <a:cs typeface="Arial"/>
              <a:sym typeface="Arial"/>
            </a:endParaRPr>
          </a:p>
        </p:txBody>
      </p:sp>
      <p:sp>
        <p:nvSpPr>
          <p:cNvPr id="249" name="Google Shape;249;p38"/>
          <p:cNvSpPr/>
          <p:nvPr/>
        </p:nvSpPr>
        <p:spPr>
          <a:xfrm>
            <a:off x="1091100" y="1731125"/>
            <a:ext cx="10127400" cy="76200"/>
          </a:xfrm>
          <a:prstGeom prst="rect">
            <a:avLst/>
          </a:prstGeom>
          <a:solidFill>
            <a:srgbClr val="FF0000">
              <a:alpha val="74900"/>
            </a:srgbClr>
          </a:solidFill>
          <a:ln>
            <a:noFill/>
          </a:ln>
        </p:spPr>
        <p:txBody>
          <a:bodyPr anchorCtr="0" anchor="t" bIns="45700" lIns="72000" spcFirstLastPara="1" rIns="72000" wrap="square" tIns="45700">
            <a:noAutofit/>
          </a:bodyPr>
          <a:lstStyle/>
          <a:p>
            <a:pPr indent="0" lvl="0" marL="0" marR="0" rtl="0" algn="l">
              <a:lnSpc>
                <a:spcPct val="100000"/>
              </a:lnSpc>
              <a:spcBef>
                <a:spcPts val="0"/>
              </a:spcBef>
              <a:spcAft>
                <a:spcPts val="0"/>
              </a:spcAft>
              <a:buClr>
                <a:schemeClr val="dk1"/>
              </a:buClr>
              <a:buSzPts val="2000"/>
              <a:buFont typeface="Arial"/>
              <a:buNone/>
            </a:pPr>
            <a:r>
              <a:t/>
            </a:r>
            <a:endParaRPr b="0" i="0" sz="2000" u="none" cap="none" strike="noStrike">
              <a:solidFill>
                <a:schemeClr val="dk1"/>
              </a:solidFill>
              <a:latin typeface="Arial"/>
              <a:ea typeface="Arial"/>
              <a:cs typeface="Arial"/>
              <a:sym typeface="Arial"/>
            </a:endParaRPr>
          </a:p>
        </p:txBody>
      </p:sp>
      <p:sp>
        <p:nvSpPr>
          <p:cNvPr id="250" name="Google Shape;250;p38"/>
          <p:cNvSpPr/>
          <p:nvPr/>
        </p:nvSpPr>
        <p:spPr>
          <a:xfrm flipH="1" rot="10800000">
            <a:off x="7831162" y="1571325"/>
            <a:ext cx="114300" cy="126900"/>
          </a:xfrm>
          <a:prstGeom prst="triangle">
            <a:avLst>
              <a:gd fmla="val 50000" name="adj"/>
            </a:avLst>
          </a:prstGeom>
          <a:solidFill>
            <a:srgbClr val="FF0000"/>
          </a:solidFill>
          <a:ln>
            <a:noFill/>
          </a:ln>
          <a:effectLst>
            <a:outerShdw>
              <a:srgbClr val="000000">
                <a:alpha val="49800"/>
              </a:srgbClr>
            </a:outerShdw>
          </a:effectLst>
        </p:spPr>
        <p:txBody>
          <a:bodyPr anchorCtr="0" anchor="t" bIns="45700" lIns="72000" spcFirstLastPara="1" rIns="72000" wrap="square" tIns="45700">
            <a:noAutofit/>
          </a:bodyPr>
          <a:lstStyle/>
          <a:p>
            <a:pPr indent="0" lvl="0" marL="0" marR="0" rtl="0" algn="l">
              <a:lnSpc>
                <a:spcPct val="100000"/>
              </a:lnSpc>
              <a:spcBef>
                <a:spcPts val="0"/>
              </a:spcBef>
              <a:spcAft>
                <a:spcPts val="0"/>
              </a:spcAft>
              <a:buClr>
                <a:schemeClr val="dk1"/>
              </a:buClr>
              <a:buSzPts val="2000"/>
              <a:buFont typeface="Arial"/>
              <a:buNone/>
            </a:pPr>
            <a:r>
              <a:t/>
            </a:r>
            <a:endParaRPr b="0" i="0" sz="2000" u="none" cap="none" strike="noStrike">
              <a:solidFill>
                <a:schemeClr val="dk1"/>
              </a:solidFill>
              <a:latin typeface="Arial"/>
              <a:ea typeface="Arial"/>
              <a:cs typeface="Arial"/>
              <a:sym typeface="Arial"/>
            </a:endParaRPr>
          </a:p>
        </p:txBody>
      </p:sp>
      <p:sp>
        <p:nvSpPr>
          <p:cNvPr id="251" name="Google Shape;251;p38"/>
          <p:cNvSpPr txBox="1"/>
          <p:nvPr/>
        </p:nvSpPr>
        <p:spPr>
          <a:xfrm>
            <a:off x="7664351" y="1351350"/>
            <a:ext cx="447900" cy="1848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i="0" lang="en-US" sz="1200" u="none" cap="none" strike="noStrike">
                <a:solidFill>
                  <a:schemeClr val="dk1"/>
                </a:solidFill>
                <a:latin typeface="Arial"/>
                <a:ea typeface="Arial"/>
                <a:cs typeface="Arial"/>
                <a:sym typeface="Arial"/>
              </a:rPr>
              <a:t>Today</a:t>
            </a:r>
            <a:endParaRPr/>
          </a:p>
        </p:txBody>
      </p:sp>
      <p:sp>
        <p:nvSpPr>
          <p:cNvPr id="252" name="Google Shape;252;p38"/>
          <p:cNvSpPr txBox="1"/>
          <p:nvPr/>
        </p:nvSpPr>
        <p:spPr>
          <a:xfrm>
            <a:off x="1176544" y="1823050"/>
            <a:ext cx="632400" cy="186000"/>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rPr lang="en-US" sz="1200">
                <a:solidFill>
                  <a:schemeClr val="lt1"/>
                </a:solidFill>
                <a:latin typeface="Calibri"/>
                <a:ea typeface="Calibri"/>
                <a:cs typeface="Calibri"/>
                <a:sym typeface="Calibri"/>
              </a:rPr>
              <a:t>10/5/20</a:t>
            </a:r>
            <a:endParaRPr/>
          </a:p>
        </p:txBody>
      </p:sp>
      <p:cxnSp>
        <p:nvCxnSpPr>
          <p:cNvPr id="253" name="Google Shape;253;p38"/>
          <p:cNvCxnSpPr/>
          <p:nvPr/>
        </p:nvCxnSpPr>
        <p:spPr>
          <a:xfrm>
            <a:off x="2001926" y="1803400"/>
            <a:ext cx="0" cy="203100"/>
          </a:xfrm>
          <a:prstGeom prst="straightConnector1">
            <a:avLst/>
          </a:prstGeom>
          <a:solidFill>
            <a:schemeClr val="accent1"/>
          </a:solidFill>
          <a:ln cap="flat" cmpd="sng" w="12700">
            <a:solidFill>
              <a:schemeClr val="lt1">
                <a:alpha val="29800"/>
              </a:schemeClr>
            </a:solidFill>
            <a:prstDash val="solid"/>
            <a:round/>
            <a:headEnd len="sm" w="sm" type="none"/>
            <a:tailEnd len="sm" w="sm" type="none"/>
          </a:ln>
        </p:spPr>
      </p:cxnSp>
      <p:sp>
        <p:nvSpPr>
          <p:cNvPr id="254" name="Google Shape;254;p38"/>
          <p:cNvSpPr txBox="1"/>
          <p:nvPr/>
        </p:nvSpPr>
        <p:spPr>
          <a:xfrm>
            <a:off x="2065424" y="1811975"/>
            <a:ext cx="684000" cy="186000"/>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rPr lang="en-US" sz="1200">
                <a:solidFill>
                  <a:schemeClr val="lt1"/>
                </a:solidFill>
                <a:latin typeface="Calibri"/>
                <a:ea typeface="Calibri"/>
                <a:cs typeface="Calibri"/>
                <a:sym typeface="Calibri"/>
              </a:rPr>
              <a:t>11/04/20</a:t>
            </a:r>
            <a:endParaRPr/>
          </a:p>
        </p:txBody>
      </p:sp>
      <p:cxnSp>
        <p:nvCxnSpPr>
          <p:cNvPr id="255" name="Google Shape;255;p38"/>
          <p:cNvCxnSpPr/>
          <p:nvPr/>
        </p:nvCxnSpPr>
        <p:spPr>
          <a:xfrm>
            <a:off x="3025444" y="1803400"/>
            <a:ext cx="0" cy="203100"/>
          </a:xfrm>
          <a:prstGeom prst="straightConnector1">
            <a:avLst/>
          </a:prstGeom>
          <a:solidFill>
            <a:schemeClr val="accent1"/>
          </a:solidFill>
          <a:ln cap="flat" cmpd="sng" w="12700">
            <a:solidFill>
              <a:schemeClr val="lt1">
                <a:alpha val="29800"/>
              </a:schemeClr>
            </a:solidFill>
            <a:prstDash val="solid"/>
            <a:round/>
            <a:headEnd len="sm" w="sm" type="none"/>
            <a:tailEnd len="sm" w="sm" type="none"/>
          </a:ln>
        </p:spPr>
      </p:cxnSp>
      <p:sp>
        <p:nvSpPr>
          <p:cNvPr id="256" name="Google Shape;256;p38"/>
          <p:cNvSpPr txBox="1"/>
          <p:nvPr/>
        </p:nvSpPr>
        <p:spPr>
          <a:xfrm>
            <a:off x="3088950" y="1811975"/>
            <a:ext cx="632400" cy="186000"/>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rPr lang="en-US" sz="1200">
                <a:solidFill>
                  <a:schemeClr val="lt1"/>
                </a:solidFill>
                <a:latin typeface="Calibri"/>
                <a:ea typeface="Calibri"/>
                <a:cs typeface="Calibri"/>
                <a:sym typeface="Calibri"/>
              </a:rPr>
              <a:t>12</a:t>
            </a:r>
            <a:r>
              <a:rPr lang="en-US" sz="1200">
                <a:solidFill>
                  <a:schemeClr val="lt1"/>
                </a:solidFill>
                <a:latin typeface="Calibri"/>
                <a:ea typeface="Calibri"/>
                <a:cs typeface="Calibri"/>
                <a:sym typeface="Calibri"/>
              </a:rPr>
              <a:t>/22/20</a:t>
            </a:r>
            <a:endParaRPr/>
          </a:p>
        </p:txBody>
      </p:sp>
      <p:cxnSp>
        <p:nvCxnSpPr>
          <p:cNvPr id="257" name="Google Shape;257;p38"/>
          <p:cNvCxnSpPr/>
          <p:nvPr/>
        </p:nvCxnSpPr>
        <p:spPr>
          <a:xfrm>
            <a:off x="4048963" y="1803400"/>
            <a:ext cx="0" cy="203100"/>
          </a:xfrm>
          <a:prstGeom prst="straightConnector1">
            <a:avLst/>
          </a:prstGeom>
          <a:solidFill>
            <a:schemeClr val="accent1"/>
          </a:solidFill>
          <a:ln cap="flat" cmpd="sng" w="12700">
            <a:solidFill>
              <a:schemeClr val="lt1">
                <a:alpha val="29800"/>
              </a:schemeClr>
            </a:solidFill>
            <a:prstDash val="solid"/>
            <a:round/>
            <a:headEnd len="sm" w="sm" type="none"/>
            <a:tailEnd len="sm" w="sm" type="none"/>
          </a:ln>
        </p:spPr>
      </p:cxnSp>
      <p:sp>
        <p:nvSpPr>
          <p:cNvPr id="258" name="Google Shape;258;p38"/>
          <p:cNvSpPr txBox="1"/>
          <p:nvPr/>
        </p:nvSpPr>
        <p:spPr>
          <a:xfrm>
            <a:off x="4112474" y="1811975"/>
            <a:ext cx="632400" cy="186000"/>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rPr lang="en-US" sz="1200">
                <a:solidFill>
                  <a:schemeClr val="lt1"/>
                </a:solidFill>
                <a:latin typeface="Calibri"/>
                <a:ea typeface="Calibri"/>
                <a:cs typeface="Calibri"/>
                <a:sym typeface="Calibri"/>
              </a:rPr>
              <a:t>01/27/21</a:t>
            </a:r>
            <a:endParaRPr/>
          </a:p>
        </p:txBody>
      </p:sp>
      <p:cxnSp>
        <p:nvCxnSpPr>
          <p:cNvPr id="259" name="Google Shape;259;p38"/>
          <p:cNvCxnSpPr/>
          <p:nvPr/>
        </p:nvCxnSpPr>
        <p:spPr>
          <a:xfrm>
            <a:off x="5072481" y="1803400"/>
            <a:ext cx="0" cy="203100"/>
          </a:xfrm>
          <a:prstGeom prst="straightConnector1">
            <a:avLst/>
          </a:prstGeom>
          <a:solidFill>
            <a:schemeClr val="accent1"/>
          </a:solidFill>
          <a:ln cap="flat" cmpd="sng" w="12700">
            <a:solidFill>
              <a:schemeClr val="lt1">
                <a:alpha val="29800"/>
              </a:schemeClr>
            </a:solidFill>
            <a:prstDash val="solid"/>
            <a:round/>
            <a:headEnd len="sm" w="sm" type="none"/>
            <a:tailEnd len="sm" w="sm" type="none"/>
          </a:ln>
        </p:spPr>
      </p:cxnSp>
      <p:sp>
        <p:nvSpPr>
          <p:cNvPr id="260" name="Google Shape;260;p38"/>
          <p:cNvSpPr txBox="1"/>
          <p:nvPr/>
        </p:nvSpPr>
        <p:spPr>
          <a:xfrm>
            <a:off x="5135975" y="1811975"/>
            <a:ext cx="632400" cy="186000"/>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rPr lang="en-US" sz="1200">
                <a:solidFill>
                  <a:schemeClr val="lt1"/>
                </a:solidFill>
                <a:latin typeface="Calibri"/>
                <a:ea typeface="Calibri"/>
                <a:cs typeface="Calibri"/>
                <a:sym typeface="Calibri"/>
              </a:rPr>
              <a:t>03/11/21</a:t>
            </a:r>
            <a:endParaRPr/>
          </a:p>
        </p:txBody>
      </p:sp>
      <p:cxnSp>
        <p:nvCxnSpPr>
          <p:cNvPr id="261" name="Google Shape;261;p38"/>
          <p:cNvCxnSpPr/>
          <p:nvPr/>
        </p:nvCxnSpPr>
        <p:spPr>
          <a:xfrm>
            <a:off x="6096000" y="1803400"/>
            <a:ext cx="0" cy="203100"/>
          </a:xfrm>
          <a:prstGeom prst="straightConnector1">
            <a:avLst/>
          </a:prstGeom>
          <a:solidFill>
            <a:schemeClr val="accent1"/>
          </a:solidFill>
          <a:ln cap="flat" cmpd="sng" w="12700">
            <a:solidFill>
              <a:schemeClr val="lt1">
                <a:alpha val="29800"/>
              </a:schemeClr>
            </a:solidFill>
            <a:prstDash val="solid"/>
            <a:round/>
            <a:headEnd len="sm" w="sm" type="none"/>
            <a:tailEnd len="sm" w="sm" type="none"/>
          </a:ln>
        </p:spPr>
      </p:cxnSp>
      <p:sp>
        <p:nvSpPr>
          <p:cNvPr id="262" name="Google Shape;262;p38"/>
          <p:cNvSpPr txBox="1"/>
          <p:nvPr/>
        </p:nvSpPr>
        <p:spPr>
          <a:xfrm>
            <a:off x="6159500" y="1811975"/>
            <a:ext cx="632400" cy="186000"/>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rPr lang="en-US" sz="1200">
                <a:solidFill>
                  <a:schemeClr val="lt1"/>
                </a:solidFill>
                <a:latin typeface="Calibri"/>
                <a:ea typeface="Calibri"/>
                <a:cs typeface="Calibri"/>
                <a:sym typeface="Calibri"/>
              </a:rPr>
              <a:t>04/14/20</a:t>
            </a:r>
            <a:endParaRPr/>
          </a:p>
        </p:txBody>
      </p:sp>
      <p:cxnSp>
        <p:nvCxnSpPr>
          <p:cNvPr id="263" name="Google Shape;263;p38"/>
          <p:cNvCxnSpPr/>
          <p:nvPr/>
        </p:nvCxnSpPr>
        <p:spPr>
          <a:xfrm>
            <a:off x="7119518" y="1803400"/>
            <a:ext cx="0" cy="203100"/>
          </a:xfrm>
          <a:prstGeom prst="straightConnector1">
            <a:avLst/>
          </a:prstGeom>
          <a:solidFill>
            <a:schemeClr val="accent1"/>
          </a:solidFill>
          <a:ln cap="flat" cmpd="sng" w="12700">
            <a:solidFill>
              <a:schemeClr val="lt1">
                <a:alpha val="29800"/>
              </a:schemeClr>
            </a:solidFill>
            <a:prstDash val="solid"/>
            <a:round/>
            <a:headEnd len="sm" w="sm" type="none"/>
            <a:tailEnd len="sm" w="sm" type="none"/>
          </a:ln>
        </p:spPr>
      </p:cxnSp>
      <p:sp>
        <p:nvSpPr>
          <p:cNvPr id="264" name="Google Shape;264;p38"/>
          <p:cNvSpPr txBox="1"/>
          <p:nvPr/>
        </p:nvSpPr>
        <p:spPr>
          <a:xfrm>
            <a:off x="7183029" y="1811975"/>
            <a:ext cx="632400" cy="186000"/>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rPr lang="en-US" sz="1200">
                <a:solidFill>
                  <a:schemeClr val="lt1"/>
                </a:solidFill>
                <a:latin typeface="Calibri"/>
                <a:ea typeface="Calibri"/>
                <a:cs typeface="Calibri"/>
                <a:sym typeface="Calibri"/>
              </a:rPr>
              <a:t>06</a:t>
            </a:r>
            <a:r>
              <a:rPr lang="en-US" sz="1200">
                <a:solidFill>
                  <a:schemeClr val="lt1"/>
                </a:solidFill>
                <a:latin typeface="Calibri"/>
                <a:ea typeface="Calibri"/>
                <a:cs typeface="Calibri"/>
                <a:sym typeface="Calibri"/>
              </a:rPr>
              <a:t>/01/21</a:t>
            </a:r>
            <a:endParaRPr/>
          </a:p>
        </p:txBody>
      </p:sp>
      <p:cxnSp>
        <p:nvCxnSpPr>
          <p:cNvPr id="265" name="Google Shape;265;p38"/>
          <p:cNvCxnSpPr/>
          <p:nvPr/>
        </p:nvCxnSpPr>
        <p:spPr>
          <a:xfrm>
            <a:off x="8143036" y="1803400"/>
            <a:ext cx="0" cy="203100"/>
          </a:xfrm>
          <a:prstGeom prst="straightConnector1">
            <a:avLst/>
          </a:prstGeom>
          <a:solidFill>
            <a:schemeClr val="accent1"/>
          </a:solidFill>
          <a:ln cap="flat" cmpd="sng" w="12700">
            <a:solidFill>
              <a:schemeClr val="lt1">
                <a:alpha val="29800"/>
              </a:schemeClr>
            </a:solidFill>
            <a:prstDash val="solid"/>
            <a:round/>
            <a:headEnd len="sm" w="sm" type="none"/>
            <a:tailEnd len="sm" w="sm" type="none"/>
          </a:ln>
        </p:spPr>
      </p:cxnSp>
      <p:sp>
        <p:nvSpPr>
          <p:cNvPr id="266" name="Google Shape;266;p38"/>
          <p:cNvSpPr txBox="1"/>
          <p:nvPr/>
        </p:nvSpPr>
        <p:spPr>
          <a:xfrm>
            <a:off x="8206526" y="1811975"/>
            <a:ext cx="632400" cy="186000"/>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rPr lang="en-US" sz="1200">
                <a:solidFill>
                  <a:schemeClr val="lt1"/>
                </a:solidFill>
                <a:latin typeface="Calibri"/>
                <a:ea typeface="Calibri"/>
                <a:cs typeface="Calibri"/>
                <a:sym typeface="Calibri"/>
              </a:rPr>
              <a:t>7/14/21</a:t>
            </a:r>
            <a:endParaRPr/>
          </a:p>
        </p:txBody>
      </p:sp>
      <p:cxnSp>
        <p:nvCxnSpPr>
          <p:cNvPr id="267" name="Google Shape;267;p38"/>
          <p:cNvCxnSpPr/>
          <p:nvPr/>
        </p:nvCxnSpPr>
        <p:spPr>
          <a:xfrm>
            <a:off x="9166555" y="1803400"/>
            <a:ext cx="0" cy="203100"/>
          </a:xfrm>
          <a:prstGeom prst="straightConnector1">
            <a:avLst/>
          </a:prstGeom>
          <a:solidFill>
            <a:schemeClr val="accent1"/>
          </a:solidFill>
          <a:ln cap="flat" cmpd="sng" w="12700">
            <a:solidFill>
              <a:schemeClr val="lt1">
                <a:alpha val="29800"/>
              </a:schemeClr>
            </a:solidFill>
            <a:prstDash val="solid"/>
            <a:round/>
            <a:headEnd len="sm" w="sm" type="none"/>
            <a:tailEnd len="sm" w="sm" type="none"/>
          </a:ln>
        </p:spPr>
      </p:cxnSp>
      <p:sp>
        <p:nvSpPr>
          <p:cNvPr id="268" name="Google Shape;268;p38"/>
          <p:cNvSpPr txBox="1"/>
          <p:nvPr/>
        </p:nvSpPr>
        <p:spPr>
          <a:xfrm>
            <a:off x="9230044" y="1811975"/>
            <a:ext cx="684000" cy="186000"/>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rPr lang="en-US" sz="1200">
                <a:solidFill>
                  <a:schemeClr val="lt1"/>
                </a:solidFill>
                <a:latin typeface="Calibri"/>
                <a:ea typeface="Calibri"/>
                <a:cs typeface="Calibri"/>
                <a:sym typeface="Calibri"/>
              </a:rPr>
              <a:t>08</a:t>
            </a:r>
            <a:r>
              <a:rPr lang="en-US" sz="1200">
                <a:solidFill>
                  <a:schemeClr val="lt1"/>
                </a:solidFill>
                <a:latin typeface="Calibri"/>
                <a:ea typeface="Calibri"/>
                <a:cs typeface="Calibri"/>
                <a:sym typeface="Calibri"/>
              </a:rPr>
              <a:t>/20/21</a:t>
            </a:r>
            <a:endParaRPr/>
          </a:p>
        </p:txBody>
      </p:sp>
      <p:cxnSp>
        <p:nvCxnSpPr>
          <p:cNvPr id="269" name="Google Shape;269;p38"/>
          <p:cNvCxnSpPr/>
          <p:nvPr/>
        </p:nvCxnSpPr>
        <p:spPr>
          <a:xfrm>
            <a:off x="10190073" y="1803400"/>
            <a:ext cx="0" cy="203100"/>
          </a:xfrm>
          <a:prstGeom prst="straightConnector1">
            <a:avLst/>
          </a:prstGeom>
          <a:solidFill>
            <a:schemeClr val="accent1"/>
          </a:solidFill>
          <a:ln cap="flat" cmpd="sng" w="12700">
            <a:solidFill>
              <a:schemeClr val="lt1">
                <a:alpha val="29800"/>
              </a:schemeClr>
            </a:solidFill>
            <a:prstDash val="solid"/>
            <a:round/>
            <a:headEnd len="sm" w="sm" type="none"/>
            <a:tailEnd len="sm" w="sm" type="none"/>
          </a:ln>
        </p:spPr>
      </p:cxnSp>
      <p:sp>
        <p:nvSpPr>
          <p:cNvPr id="270" name="Google Shape;270;p38"/>
          <p:cNvSpPr txBox="1"/>
          <p:nvPr/>
        </p:nvSpPr>
        <p:spPr>
          <a:xfrm>
            <a:off x="10253575" y="1811975"/>
            <a:ext cx="684000" cy="186000"/>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rPr lang="en-US" sz="1200">
                <a:solidFill>
                  <a:schemeClr val="lt1"/>
                </a:solidFill>
                <a:latin typeface="Calibri"/>
                <a:ea typeface="Calibri"/>
                <a:cs typeface="Calibri"/>
                <a:sym typeface="Calibri"/>
              </a:rPr>
              <a:t>10/03/21</a:t>
            </a:r>
            <a:endParaRPr/>
          </a:p>
        </p:txBody>
      </p:sp>
      <p:sp>
        <p:nvSpPr>
          <p:cNvPr id="271" name="Google Shape;271;p38"/>
          <p:cNvSpPr txBox="1"/>
          <p:nvPr/>
        </p:nvSpPr>
        <p:spPr>
          <a:xfrm>
            <a:off x="1763226" y="1053795"/>
            <a:ext cx="1219200" cy="1692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1" lang="en-US" sz="1100">
                <a:solidFill>
                  <a:schemeClr val="dk1"/>
                </a:solidFill>
              </a:rPr>
              <a:t>Proj Management Activities</a:t>
            </a:r>
            <a:endParaRPr/>
          </a:p>
        </p:txBody>
      </p:sp>
      <p:sp>
        <p:nvSpPr>
          <p:cNvPr id="272" name="Google Shape;272;p38"/>
          <p:cNvSpPr txBox="1"/>
          <p:nvPr/>
        </p:nvSpPr>
        <p:spPr>
          <a:xfrm>
            <a:off x="1996937" y="1379763"/>
            <a:ext cx="751800" cy="1539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lang="en-US" sz="1000">
                <a:solidFill>
                  <a:schemeClr val="dk2"/>
                </a:solidFill>
              </a:rPr>
              <a:t>Nov</a:t>
            </a:r>
            <a:r>
              <a:rPr lang="en-US" sz="1000">
                <a:solidFill>
                  <a:schemeClr val="dk2"/>
                </a:solidFill>
                <a:latin typeface="Arial"/>
                <a:ea typeface="Arial"/>
                <a:cs typeface="Arial"/>
                <a:sym typeface="Arial"/>
              </a:rPr>
              <a:t> 2</a:t>
            </a:r>
            <a:r>
              <a:rPr lang="en-US" sz="1000">
                <a:solidFill>
                  <a:schemeClr val="dk2"/>
                </a:solidFill>
              </a:rPr>
              <a:t>3 2020</a:t>
            </a:r>
            <a:endParaRPr/>
          </a:p>
        </p:txBody>
      </p:sp>
      <p:sp>
        <p:nvSpPr>
          <p:cNvPr id="273" name="Google Shape;273;p38"/>
          <p:cNvSpPr/>
          <p:nvPr/>
        </p:nvSpPr>
        <p:spPr>
          <a:xfrm flipH="1" rot="10800000">
            <a:off x="2258531" y="1551113"/>
            <a:ext cx="228600" cy="254100"/>
          </a:xfrm>
          <a:prstGeom prst="triangle">
            <a:avLst>
              <a:gd fmla="val 50000" name="adj"/>
            </a:avLst>
          </a:prstGeom>
          <a:solidFill>
            <a:srgbClr val="0072BC"/>
          </a:solidFill>
          <a:ln>
            <a:noFill/>
          </a:ln>
        </p:spPr>
        <p:txBody>
          <a:bodyPr anchorCtr="0" anchor="t" bIns="45700" lIns="72000" spcFirstLastPara="1" rIns="72000" wrap="square" tIns="45700">
            <a:noAutofit/>
          </a:bodyPr>
          <a:lstStyle/>
          <a:p>
            <a:pPr indent="0" lvl="0" marL="0" marR="0" rtl="0" algn="l">
              <a:lnSpc>
                <a:spcPct val="100000"/>
              </a:lnSpc>
              <a:spcBef>
                <a:spcPts val="0"/>
              </a:spcBef>
              <a:spcAft>
                <a:spcPts val="0"/>
              </a:spcAft>
              <a:buClr>
                <a:schemeClr val="dk1"/>
              </a:buClr>
              <a:buSzPts val="2000"/>
              <a:buFont typeface="Arial"/>
              <a:buNone/>
            </a:pPr>
            <a:r>
              <a:t/>
            </a:r>
            <a:endParaRPr b="0" i="0" sz="2000" u="none" cap="none" strike="noStrike">
              <a:solidFill>
                <a:schemeClr val="dk1"/>
              </a:solidFill>
              <a:latin typeface="Arial"/>
              <a:ea typeface="Arial"/>
              <a:cs typeface="Arial"/>
              <a:sym typeface="Arial"/>
            </a:endParaRPr>
          </a:p>
        </p:txBody>
      </p:sp>
      <p:sp>
        <p:nvSpPr>
          <p:cNvPr id="274" name="Google Shape;274;p38"/>
          <p:cNvSpPr txBox="1"/>
          <p:nvPr/>
        </p:nvSpPr>
        <p:spPr>
          <a:xfrm>
            <a:off x="4970500" y="1165875"/>
            <a:ext cx="974400" cy="1692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1" lang="en-US" sz="1100">
                <a:solidFill>
                  <a:schemeClr val="dk1"/>
                </a:solidFill>
              </a:rPr>
              <a:t>Requirements</a:t>
            </a:r>
            <a:endParaRPr/>
          </a:p>
        </p:txBody>
      </p:sp>
      <p:sp>
        <p:nvSpPr>
          <p:cNvPr id="275" name="Google Shape;275;p38"/>
          <p:cNvSpPr txBox="1"/>
          <p:nvPr/>
        </p:nvSpPr>
        <p:spPr>
          <a:xfrm>
            <a:off x="5254441" y="1352525"/>
            <a:ext cx="406500" cy="1539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lang="en-US" sz="1000">
                <a:solidFill>
                  <a:schemeClr val="dk2"/>
                </a:solidFill>
              </a:rPr>
              <a:t>Mar 26</a:t>
            </a:r>
            <a:endParaRPr/>
          </a:p>
        </p:txBody>
      </p:sp>
      <p:sp>
        <p:nvSpPr>
          <p:cNvPr id="276" name="Google Shape;276;p38"/>
          <p:cNvSpPr/>
          <p:nvPr/>
        </p:nvSpPr>
        <p:spPr>
          <a:xfrm flipH="1" rot="10800000">
            <a:off x="5347700" y="1523875"/>
            <a:ext cx="228600" cy="254100"/>
          </a:xfrm>
          <a:prstGeom prst="triangle">
            <a:avLst>
              <a:gd fmla="val 50000" name="adj"/>
            </a:avLst>
          </a:prstGeom>
          <a:solidFill>
            <a:srgbClr val="1AAA42"/>
          </a:solidFill>
          <a:ln>
            <a:noFill/>
          </a:ln>
        </p:spPr>
        <p:txBody>
          <a:bodyPr anchorCtr="0" anchor="t" bIns="45700" lIns="72000" spcFirstLastPara="1" rIns="72000" wrap="square" tIns="45700">
            <a:noAutofit/>
          </a:bodyPr>
          <a:lstStyle/>
          <a:p>
            <a:pPr indent="0" lvl="0" marL="0" marR="0" rtl="0" algn="l">
              <a:lnSpc>
                <a:spcPct val="100000"/>
              </a:lnSpc>
              <a:spcBef>
                <a:spcPts val="0"/>
              </a:spcBef>
              <a:spcAft>
                <a:spcPts val="0"/>
              </a:spcAft>
              <a:buClr>
                <a:schemeClr val="dk1"/>
              </a:buClr>
              <a:buSzPts val="2000"/>
              <a:buFont typeface="Arial"/>
              <a:buNone/>
            </a:pPr>
            <a:r>
              <a:t/>
            </a:r>
            <a:endParaRPr b="0" i="0" sz="2000" u="none" cap="none" strike="noStrike">
              <a:solidFill>
                <a:schemeClr val="dk1"/>
              </a:solidFill>
              <a:latin typeface="Arial"/>
              <a:ea typeface="Arial"/>
              <a:cs typeface="Arial"/>
              <a:sym typeface="Arial"/>
            </a:endParaRPr>
          </a:p>
        </p:txBody>
      </p:sp>
      <p:sp>
        <p:nvSpPr>
          <p:cNvPr id="277" name="Google Shape;277;p38"/>
          <p:cNvSpPr txBox="1"/>
          <p:nvPr/>
        </p:nvSpPr>
        <p:spPr>
          <a:xfrm>
            <a:off x="10802970" y="1165900"/>
            <a:ext cx="812700" cy="1692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1" lang="en-US" sz="1100">
                <a:solidFill>
                  <a:schemeClr val="dk1"/>
                </a:solidFill>
              </a:rPr>
              <a:t>Deployment</a:t>
            </a:r>
            <a:endParaRPr/>
          </a:p>
        </p:txBody>
      </p:sp>
      <p:sp>
        <p:nvSpPr>
          <p:cNvPr id="278" name="Google Shape;278;p38"/>
          <p:cNvSpPr txBox="1"/>
          <p:nvPr/>
        </p:nvSpPr>
        <p:spPr>
          <a:xfrm>
            <a:off x="11006075" y="1352550"/>
            <a:ext cx="406500" cy="1539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lang="en-US" sz="1000">
                <a:solidFill>
                  <a:schemeClr val="dk2"/>
                </a:solidFill>
                <a:latin typeface="Arial"/>
                <a:ea typeface="Arial"/>
                <a:cs typeface="Arial"/>
                <a:sym typeface="Arial"/>
              </a:rPr>
              <a:t>Nov 1</a:t>
            </a:r>
            <a:r>
              <a:rPr lang="en-US" sz="1000">
                <a:solidFill>
                  <a:schemeClr val="dk2"/>
                </a:solidFill>
              </a:rPr>
              <a:t>0</a:t>
            </a:r>
            <a:endParaRPr/>
          </a:p>
        </p:txBody>
      </p:sp>
      <p:sp>
        <p:nvSpPr>
          <p:cNvPr id="279" name="Google Shape;279;p38"/>
          <p:cNvSpPr/>
          <p:nvPr/>
        </p:nvSpPr>
        <p:spPr>
          <a:xfrm flipH="1" rot="10800000">
            <a:off x="11099293" y="1523900"/>
            <a:ext cx="228600" cy="254100"/>
          </a:xfrm>
          <a:prstGeom prst="triangle">
            <a:avLst>
              <a:gd fmla="val 50000" name="adj"/>
            </a:avLst>
          </a:prstGeom>
          <a:solidFill>
            <a:srgbClr val="6F3198"/>
          </a:solidFill>
          <a:ln>
            <a:noFill/>
          </a:ln>
        </p:spPr>
        <p:txBody>
          <a:bodyPr anchorCtr="0" anchor="t" bIns="45700" lIns="72000" spcFirstLastPara="1" rIns="72000" wrap="square" tIns="45700">
            <a:noAutofit/>
          </a:bodyPr>
          <a:lstStyle/>
          <a:p>
            <a:pPr indent="0" lvl="0" marL="0" marR="0" rtl="0" algn="l">
              <a:lnSpc>
                <a:spcPct val="100000"/>
              </a:lnSpc>
              <a:spcBef>
                <a:spcPts val="0"/>
              </a:spcBef>
              <a:spcAft>
                <a:spcPts val="0"/>
              </a:spcAft>
              <a:buClr>
                <a:schemeClr val="dk1"/>
              </a:buClr>
              <a:buSzPts val="2000"/>
              <a:buFont typeface="Arial"/>
              <a:buNone/>
            </a:pPr>
            <a:r>
              <a:t/>
            </a:r>
            <a:endParaRPr b="0" i="0" sz="2000" u="none" cap="none" strike="noStrike">
              <a:solidFill>
                <a:schemeClr val="dk1"/>
              </a:solidFill>
              <a:latin typeface="Arial"/>
              <a:ea typeface="Arial"/>
              <a:cs typeface="Arial"/>
              <a:sym typeface="Arial"/>
            </a:endParaRPr>
          </a:p>
        </p:txBody>
      </p:sp>
      <p:sp>
        <p:nvSpPr>
          <p:cNvPr id="280" name="Google Shape;280;p38"/>
          <p:cNvSpPr txBox="1"/>
          <p:nvPr/>
        </p:nvSpPr>
        <p:spPr>
          <a:xfrm>
            <a:off x="7948534" y="1165889"/>
            <a:ext cx="850800" cy="1692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1" lang="en-US" sz="1100">
                <a:solidFill>
                  <a:schemeClr val="dk1"/>
                </a:solidFill>
              </a:rPr>
              <a:t>Design</a:t>
            </a:r>
            <a:endParaRPr/>
          </a:p>
        </p:txBody>
      </p:sp>
      <p:sp>
        <p:nvSpPr>
          <p:cNvPr id="281" name="Google Shape;281;p38"/>
          <p:cNvSpPr txBox="1"/>
          <p:nvPr/>
        </p:nvSpPr>
        <p:spPr>
          <a:xfrm>
            <a:off x="8162059" y="1379764"/>
            <a:ext cx="342900" cy="1539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lang="en-US" sz="1000">
                <a:solidFill>
                  <a:schemeClr val="dk2"/>
                </a:solidFill>
              </a:rPr>
              <a:t>Jul 22</a:t>
            </a:r>
            <a:endParaRPr/>
          </a:p>
        </p:txBody>
      </p:sp>
      <p:sp>
        <p:nvSpPr>
          <p:cNvPr id="282" name="Google Shape;282;p38"/>
          <p:cNvSpPr/>
          <p:nvPr/>
        </p:nvSpPr>
        <p:spPr>
          <a:xfrm rot="10800000">
            <a:off x="8219196" y="1545763"/>
            <a:ext cx="228600" cy="254100"/>
          </a:xfrm>
          <a:prstGeom prst="triangle">
            <a:avLst>
              <a:gd fmla="val 50000" name="adj"/>
            </a:avLst>
          </a:prstGeom>
          <a:solidFill>
            <a:schemeClr val="accent2"/>
          </a:solidFill>
          <a:ln>
            <a:noFill/>
          </a:ln>
        </p:spPr>
        <p:txBody>
          <a:bodyPr anchorCtr="0" anchor="t" bIns="45700" lIns="72000" spcFirstLastPara="1" rIns="72000" wrap="square" tIns="45700">
            <a:noAutofit/>
          </a:bodyPr>
          <a:lstStyle/>
          <a:p>
            <a:pPr indent="0" lvl="0" marL="0" marR="0" rtl="0" algn="l">
              <a:lnSpc>
                <a:spcPct val="100000"/>
              </a:lnSpc>
              <a:spcBef>
                <a:spcPts val="0"/>
              </a:spcBef>
              <a:spcAft>
                <a:spcPts val="0"/>
              </a:spcAft>
              <a:buClr>
                <a:schemeClr val="dk1"/>
              </a:buClr>
              <a:buSzPts val="2000"/>
              <a:buFont typeface="Arial"/>
              <a:buNone/>
            </a:pPr>
            <a:r>
              <a:t/>
            </a:r>
            <a:endParaRPr b="0" i="0" sz="2000" u="none" cap="none" strike="noStrike">
              <a:solidFill>
                <a:schemeClr val="dk1"/>
              </a:solidFill>
              <a:latin typeface="Arial"/>
              <a:ea typeface="Arial"/>
              <a:cs typeface="Arial"/>
              <a:sym typeface="Arial"/>
            </a:endParaRPr>
          </a:p>
        </p:txBody>
      </p:sp>
      <p:sp>
        <p:nvSpPr>
          <p:cNvPr id="283" name="Google Shape;283;p38"/>
          <p:cNvSpPr/>
          <p:nvPr/>
        </p:nvSpPr>
        <p:spPr>
          <a:xfrm>
            <a:off x="10681824" y="2002625"/>
            <a:ext cx="228600" cy="254100"/>
          </a:xfrm>
          <a:prstGeom prst="triangle">
            <a:avLst>
              <a:gd fmla="val 50000" name="adj"/>
            </a:avLst>
          </a:prstGeom>
          <a:solidFill>
            <a:srgbClr val="FEBA0A"/>
          </a:solidFill>
          <a:ln>
            <a:noFill/>
          </a:ln>
        </p:spPr>
        <p:txBody>
          <a:bodyPr anchorCtr="0" anchor="t" bIns="45700" lIns="72000" spcFirstLastPara="1" rIns="72000" wrap="square" tIns="45700">
            <a:noAutofit/>
          </a:bodyPr>
          <a:lstStyle/>
          <a:p>
            <a:pPr indent="0" lvl="0" marL="0" marR="0" rtl="0" algn="l">
              <a:lnSpc>
                <a:spcPct val="100000"/>
              </a:lnSpc>
              <a:spcBef>
                <a:spcPts val="0"/>
              </a:spcBef>
              <a:spcAft>
                <a:spcPts val="0"/>
              </a:spcAft>
              <a:buClr>
                <a:schemeClr val="dk1"/>
              </a:buClr>
              <a:buSzPts val="2000"/>
              <a:buFont typeface="Arial"/>
              <a:buNone/>
            </a:pPr>
            <a:r>
              <a:t/>
            </a:r>
            <a:endParaRPr b="0" i="0" sz="2000" u="none" cap="none" strike="noStrike">
              <a:solidFill>
                <a:schemeClr val="dk1"/>
              </a:solidFill>
              <a:latin typeface="Arial"/>
              <a:ea typeface="Arial"/>
              <a:cs typeface="Arial"/>
              <a:sym typeface="Arial"/>
            </a:endParaRPr>
          </a:p>
        </p:txBody>
      </p:sp>
      <p:sp>
        <p:nvSpPr>
          <p:cNvPr id="284" name="Google Shape;284;p38"/>
          <p:cNvSpPr txBox="1"/>
          <p:nvPr/>
        </p:nvSpPr>
        <p:spPr>
          <a:xfrm>
            <a:off x="10389766" y="2478246"/>
            <a:ext cx="812700" cy="1692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1" lang="en-US" sz="1100">
                <a:solidFill>
                  <a:schemeClr val="dk1"/>
                </a:solidFill>
              </a:rPr>
              <a:t>Testing</a:t>
            </a:r>
            <a:endParaRPr/>
          </a:p>
        </p:txBody>
      </p:sp>
      <p:sp>
        <p:nvSpPr>
          <p:cNvPr id="285" name="Google Shape;285;p38"/>
          <p:cNvSpPr txBox="1"/>
          <p:nvPr/>
        </p:nvSpPr>
        <p:spPr>
          <a:xfrm>
            <a:off x="10592225" y="2319496"/>
            <a:ext cx="406500" cy="153900"/>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rPr lang="en-US" sz="1000">
                <a:solidFill>
                  <a:schemeClr val="dk2"/>
                </a:solidFill>
              </a:rPr>
              <a:t>Oct 20</a:t>
            </a:r>
            <a:endParaRPr/>
          </a:p>
        </p:txBody>
      </p:sp>
      <p:sp>
        <p:nvSpPr>
          <p:cNvPr id="286" name="Google Shape;286;p38"/>
          <p:cNvSpPr/>
          <p:nvPr/>
        </p:nvSpPr>
        <p:spPr>
          <a:xfrm>
            <a:off x="1087350" y="2656788"/>
            <a:ext cx="1282800" cy="203100"/>
          </a:xfrm>
          <a:prstGeom prst="rect">
            <a:avLst/>
          </a:prstGeom>
          <a:solidFill>
            <a:srgbClr val="0072BC"/>
          </a:solidFill>
          <a:ln>
            <a:noFill/>
          </a:ln>
        </p:spPr>
        <p:txBody>
          <a:bodyPr anchorCtr="0" anchor="t" bIns="45700" lIns="72000" spcFirstLastPara="1" rIns="72000" wrap="square" tIns="45700">
            <a:noAutofit/>
          </a:bodyPr>
          <a:lstStyle/>
          <a:p>
            <a:pPr indent="0" lvl="0" marL="0" marR="0" rtl="0" algn="l">
              <a:lnSpc>
                <a:spcPct val="100000"/>
              </a:lnSpc>
              <a:spcBef>
                <a:spcPts val="0"/>
              </a:spcBef>
              <a:spcAft>
                <a:spcPts val="0"/>
              </a:spcAft>
              <a:buClr>
                <a:schemeClr val="dk1"/>
              </a:buClr>
              <a:buSzPts val="2000"/>
              <a:buFont typeface="Arial"/>
              <a:buNone/>
            </a:pPr>
            <a:r>
              <a:t/>
            </a:r>
            <a:endParaRPr b="0" i="0" sz="2000" u="none" cap="none" strike="noStrike">
              <a:solidFill>
                <a:schemeClr val="dk1"/>
              </a:solidFill>
              <a:latin typeface="Arial"/>
              <a:ea typeface="Arial"/>
              <a:cs typeface="Arial"/>
              <a:sym typeface="Arial"/>
            </a:endParaRPr>
          </a:p>
        </p:txBody>
      </p:sp>
      <p:sp>
        <p:nvSpPr>
          <p:cNvPr id="287" name="Google Shape;287;p38"/>
          <p:cNvSpPr txBox="1"/>
          <p:nvPr/>
        </p:nvSpPr>
        <p:spPr>
          <a:xfrm>
            <a:off x="2387301" y="2672788"/>
            <a:ext cx="914400" cy="153900"/>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rPr lang="en-US" sz="1000">
                <a:solidFill>
                  <a:schemeClr val="dk2"/>
                </a:solidFill>
              </a:rPr>
              <a:t>Oct 5</a:t>
            </a:r>
            <a:r>
              <a:rPr lang="en-US" sz="1000">
                <a:solidFill>
                  <a:schemeClr val="dk2"/>
                </a:solidFill>
                <a:latin typeface="Arial"/>
                <a:ea typeface="Arial"/>
                <a:cs typeface="Arial"/>
                <a:sym typeface="Arial"/>
              </a:rPr>
              <a:t> - </a:t>
            </a:r>
            <a:r>
              <a:rPr lang="en-US" sz="1000">
                <a:solidFill>
                  <a:schemeClr val="dk2"/>
                </a:solidFill>
              </a:rPr>
              <a:t>Nov 23</a:t>
            </a:r>
            <a:endParaRPr/>
          </a:p>
        </p:txBody>
      </p:sp>
      <p:sp>
        <p:nvSpPr>
          <p:cNvPr id="288" name="Google Shape;288;p38"/>
          <p:cNvSpPr txBox="1"/>
          <p:nvPr/>
        </p:nvSpPr>
        <p:spPr>
          <a:xfrm>
            <a:off x="103300" y="2575175"/>
            <a:ext cx="1003800" cy="321300"/>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rPr b="1" lang="en-US" sz="1100">
                <a:solidFill>
                  <a:schemeClr val="dk1"/>
                </a:solidFill>
              </a:rPr>
              <a:t>Project Management Activities</a:t>
            </a:r>
            <a:endParaRPr/>
          </a:p>
        </p:txBody>
      </p:sp>
      <p:sp>
        <p:nvSpPr>
          <p:cNvPr id="244" name="Google Shape;244;p38"/>
          <p:cNvSpPr/>
          <p:nvPr/>
        </p:nvSpPr>
        <p:spPr>
          <a:xfrm>
            <a:off x="2370145" y="3079150"/>
            <a:ext cx="3086700" cy="203100"/>
          </a:xfrm>
          <a:prstGeom prst="rect">
            <a:avLst/>
          </a:prstGeom>
          <a:solidFill>
            <a:srgbClr val="1AAA42"/>
          </a:solidFill>
          <a:ln>
            <a:noFill/>
          </a:ln>
        </p:spPr>
        <p:txBody>
          <a:bodyPr anchorCtr="0" anchor="t" bIns="45700" lIns="72000" spcFirstLastPara="1" rIns="72000" wrap="square" tIns="45700">
            <a:noAutofit/>
          </a:bodyPr>
          <a:lstStyle/>
          <a:p>
            <a:pPr indent="0" lvl="0" marL="0" marR="0" rtl="0" algn="l">
              <a:lnSpc>
                <a:spcPct val="100000"/>
              </a:lnSpc>
              <a:spcBef>
                <a:spcPts val="0"/>
              </a:spcBef>
              <a:spcAft>
                <a:spcPts val="0"/>
              </a:spcAft>
              <a:buClr>
                <a:schemeClr val="dk1"/>
              </a:buClr>
              <a:buSzPts val="2000"/>
              <a:buFont typeface="Arial"/>
              <a:buNone/>
            </a:pPr>
            <a:r>
              <a:t/>
            </a:r>
            <a:endParaRPr b="0" i="0" sz="2000" u="none" cap="none" strike="noStrike">
              <a:solidFill>
                <a:schemeClr val="dk1"/>
              </a:solidFill>
              <a:latin typeface="Arial"/>
              <a:ea typeface="Arial"/>
              <a:cs typeface="Arial"/>
              <a:sym typeface="Arial"/>
            </a:endParaRPr>
          </a:p>
        </p:txBody>
      </p:sp>
      <p:sp>
        <p:nvSpPr>
          <p:cNvPr id="289" name="Google Shape;289;p38"/>
          <p:cNvSpPr txBox="1"/>
          <p:nvPr/>
        </p:nvSpPr>
        <p:spPr>
          <a:xfrm>
            <a:off x="5534889" y="3099550"/>
            <a:ext cx="927000" cy="153900"/>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rPr lang="en-US" sz="1000">
                <a:solidFill>
                  <a:schemeClr val="dk2"/>
                </a:solidFill>
              </a:rPr>
              <a:t>Nov 24</a:t>
            </a:r>
            <a:r>
              <a:rPr lang="en-US" sz="1000">
                <a:solidFill>
                  <a:schemeClr val="dk2"/>
                </a:solidFill>
                <a:latin typeface="Arial"/>
                <a:ea typeface="Arial"/>
                <a:cs typeface="Arial"/>
                <a:sym typeface="Arial"/>
              </a:rPr>
              <a:t> - </a:t>
            </a:r>
            <a:r>
              <a:rPr lang="en-US" sz="1000">
                <a:solidFill>
                  <a:schemeClr val="dk2"/>
                </a:solidFill>
              </a:rPr>
              <a:t>Mar 26</a:t>
            </a:r>
            <a:endParaRPr/>
          </a:p>
        </p:txBody>
      </p:sp>
      <p:sp>
        <p:nvSpPr>
          <p:cNvPr id="290" name="Google Shape;290;p38"/>
          <p:cNvSpPr txBox="1"/>
          <p:nvPr/>
        </p:nvSpPr>
        <p:spPr>
          <a:xfrm>
            <a:off x="103300" y="3004550"/>
            <a:ext cx="974400" cy="321300"/>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rPr b="1" lang="en-US" sz="1100">
                <a:solidFill>
                  <a:schemeClr val="dk1"/>
                </a:solidFill>
              </a:rPr>
              <a:t>Requirements</a:t>
            </a:r>
            <a:endParaRPr/>
          </a:p>
        </p:txBody>
      </p:sp>
      <p:sp>
        <p:nvSpPr>
          <p:cNvPr id="242" name="Google Shape;242;p38"/>
          <p:cNvSpPr/>
          <p:nvPr/>
        </p:nvSpPr>
        <p:spPr>
          <a:xfrm>
            <a:off x="5456855" y="3385225"/>
            <a:ext cx="2904000" cy="203100"/>
          </a:xfrm>
          <a:prstGeom prst="rect">
            <a:avLst/>
          </a:prstGeom>
          <a:solidFill>
            <a:schemeClr val="accent2"/>
          </a:solidFill>
          <a:ln>
            <a:noFill/>
          </a:ln>
        </p:spPr>
        <p:txBody>
          <a:bodyPr anchorCtr="0" anchor="t" bIns="45700" lIns="72000" spcFirstLastPara="1" rIns="72000" wrap="square" tIns="45700">
            <a:noAutofit/>
          </a:bodyPr>
          <a:lstStyle/>
          <a:p>
            <a:pPr indent="0" lvl="0" marL="0" marR="0" rtl="0" algn="l">
              <a:lnSpc>
                <a:spcPct val="100000"/>
              </a:lnSpc>
              <a:spcBef>
                <a:spcPts val="0"/>
              </a:spcBef>
              <a:spcAft>
                <a:spcPts val="0"/>
              </a:spcAft>
              <a:buClr>
                <a:schemeClr val="dk1"/>
              </a:buClr>
              <a:buSzPts val="2000"/>
              <a:buFont typeface="Arial"/>
              <a:buNone/>
            </a:pPr>
            <a:r>
              <a:t/>
            </a:r>
            <a:endParaRPr b="0" i="0" sz="2000" u="none" cap="none" strike="noStrike">
              <a:solidFill>
                <a:schemeClr val="dk1"/>
              </a:solidFill>
              <a:latin typeface="Arial"/>
              <a:ea typeface="Arial"/>
              <a:cs typeface="Arial"/>
              <a:sym typeface="Arial"/>
            </a:endParaRPr>
          </a:p>
        </p:txBody>
      </p:sp>
      <p:sp>
        <p:nvSpPr>
          <p:cNvPr id="291" name="Google Shape;291;p38"/>
          <p:cNvSpPr txBox="1"/>
          <p:nvPr/>
        </p:nvSpPr>
        <p:spPr>
          <a:xfrm>
            <a:off x="8426784" y="3424512"/>
            <a:ext cx="914400" cy="153900"/>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rPr lang="en-US" sz="1000">
                <a:solidFill>
                  <a:schemeClr val="dk2"/>
                </a:solidFill>
              </a:rPr>
              <a:t>Mar 29</a:t>
            </a:r>
            <a:r>
              <a:rPr lang="en-US" sz="1000">
                <a:solidFill>
                  <a:schemeClr val="dk2"/>
                </a:solidFill>
                <a:latin typeface="Arial"/>
                <a:ea typeface="Arial"/>
                <a:cs typeface="Arial"/>
                <a:sym typeface="Arial"/>
              </a:rPr>
              <a:t> - </a:t>
            </a:r>
            <a:r>
              <a:rPr lang="en-US" sz="1000">
                <a:solidFill>
                  <a:schemeClr val="dk2"/>
                </a:solidFill>
              </a:rPr>
              <a:t>Jul 22</a:t>
            </a:r>
            <a:endParaRPr/>
          </a:p>
        </p:txBody>
      </p:sp>
      <p:sp>
        <p:nvSpPr>
          <p:cNvPr id="241" name="Google Shape;241;p38"/>
          <p:cNvSpPr txBox="1"/>
          <p:nvPr/>
        </p:nvSpPr>
        <p:spPr>
          <a:xfrm>
            <a:off x="103300" y="3433925"/>
            <a:ext cx="558900" cy="169200"/>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rPr b="1" lang="en-US" sz="1100">
                <a:solidFill>
                  <a:schemeClr val="dk1"/>
                </a:solidFill>
              </a:rPr>
              <a:t>Design</a:t>
            </a:r>
            <a:endParaRPr/>
          </a:p>
        </p:txBody>
      </p:sp>
      <p:sp>
        <p:nvSpPr>
          <p:cNvPr id="292" name="Google Shape;292;p38"/>
          <p:cNvSpPr/>
          <p:nvPr/>
        </p:nvSpPr>
        <p:spPr>
          <a:xfrm>
            <a:off x="3996400" y="3771238"/>
            <a:ext cx="6000600" cy="203100"/>
          </a:xfrm>
          <a:prstGeom prst="rect">
            <a:avLst/>
          </a:prstGeom>
          <a:solidFill>
            <a:schemeClr val="accent3"/>
          </a:solidFill>
          <a:ln>
            <a:noFill/>
          </a:ln>
        </p:spPr>
        <p:txBody>
          <a:bodyPr anchorCtr="0" anchor="t" bIns="45700" lIns="72000" spcFirstLastPara="1" rIns="72000" wrap="square" tIns="45700">
            <a:noAutofit/>
          </a:bodyPr>
          <a:lstStyle/>
          <a:p>
            <a:pPr indent="0" lvl="0" marL="0" marR="0" rtl="0" algn="l">
              <a:lnSpc>
                <a:spcPct val="100000"/>
              </a:lnSpc>
              <a:spcBef>
                <a:spcPts val="0"/>
              </a:spcBef>
              <a:spcAft>
                <a:spcPts val="0"/>
              </a:spcAft>
              <a:buClr>
                <a:schemeClr val="dk1"/>
              </a:buClr>
              <a:buSzPts val="2000"/>
              <a:buFont typeface="Arial"/>
              <a:buNone/>
            </a:pPr>
            <a:r>
              <a:t/>
            </a:r>
            <a:endParaRPr b="0" i="0" sz="2000" u="none" cap="none" strike="noStrike">
              <a:solidFill>
                <a:schemeClr val="dk1"/>
              </a:solidFill>
              <a:latin typeface="Arial"/>
              <a:ea typeface="Arial"/>
              <a:cs typeface="Arial"/>
              <a:sym typeface="Arial"/>
            </a:endParaRPr>
          </a:p>
        </p:txBody>
      </p:sp>
      <p:sp>
        <p:nvSpPr>
          <p:cNvPr id="293" name="Google Shape;293;p38"/>
          <p:cNvSpPr txBox="1"/>
          <p:nvPr/>
        </p:nvSpPr>
        <p:spPr>
          <a:xfrm>
            <a:off x="10044771" y="3795861"/>
            <a:ext cx="914400" cy="153900"/>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rPr lang="en-US" sz="1000">
                <a:solidFill>
                  <a:schemeClr val="dk2"/>
                </a:solidFill>
              </a:rPr>
              <a:t>Jan 28</a:t>
            </a:r>
            <a:r>
              <a:rPr lang="en-US" sz="1000">
                <a:solidFill>
                  <a:schemeClr val="dk2"/>
                </a:solidFill>
                <a:latin typeface="Arial"/>
                <a:ea typeface="Arial"/>
                <a:cs typeface="Arial"/>
                <a:sym typeface="Arial"/>
              </a:rPr>
              <a:t> - </a:t>
            </a:r>
            <a:r>
              <a:rPr lang="en-US" sz="1000">
                <a:solidFill>
                  <a:schemeClr val="dk2"/>
                </a:solidFill>
              </a:rPr>
              <a:t>Sep </a:t>
            </a:r>
            <a:r>
              <a:rPr lang="en-US" sz="1000">
                <a:solidFill>
                  <a:schemeClr val="dk2"/>
                </a:solidFill>
                <a:latin typeface="Arial"/>
                <a:ea typeface="Arial"/>
                <a:cs typeface="Arial"/>
                <a:sym typeface="Arial"/>
              </a:rPr>
              <a:t>2</a:t>
            </a:r>
            <a:r>
              <a:rPr lang="en-US" sz="1000">
                <a:solidFill>
                  <a:schemeClr val="dk2"/>
                </a:solidFill>
              </a:rPr>
              <a:t>1</a:t>
            </a:r>
            <a:endParaRPr/>
          </a:p>
        </p:txBody>
      </p:sp>
      <p:sp>
        <p:nvSpPr>
          <p:cNvPr id="239" name="Google Shape;239;p38"/>
          <p:cNvSpPr txBox="1"/>
          <p:nvPr/>
        </p:nvSpPr>
        <p:spPr>
          <a:xfrm>
            <a:off x="103300" y="3813025"/>
            <a:ext cx="927000" cy="169200"/>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rPr b="1" lang="en-US" sz="1100">
                <a:solidFill>
                  <a:schemeClr val="dk1"/>
                </a:solidFill>
              </a:rPr>
              <a:t>Development </a:t>
            </a:r>
            <a:endParaRPr/>
          </a:p>
        </p:txBody>
      </p:sp>
      <p:sp>
        <p:nvSpPr>
          <p:cNvPr id="237" name="Google Shape;237;p38"/>
          <p:cNvSpPr/>
          <p:nvPr/>
        </p:nvSpPr>
        <p:spPr>
          <a:xfrm>
            <a:off x="6533000" y="4155875"/>
            <a:ext cx="4208100" cy="203100"/>
          </a:xfrm>
          <a:prstGeom prst="rect">
            <a:avLst/>
          </a:prstGeom>
          <a:solidFill>
            <a:srgbClr val="FEBA0A"/>
          </a:solidFill>
          <a:ln>
            <a:noFill/>
          </a:ln>
        </p:spPr>
        <p:txBody>
          <a:bodyPr anchorCtr="0" anchor="t" bIns="45700" lIns="72000" spcFirstLastPara="1" rIns="72000" wrap="square" tIns="45700">
            <a:noAutofit/>
          </a:bodyPr>
          <a:lstStyle/>
          <a:p>
            <a:pPr indent="0" lvl="0" marL="0" marR="0" rtl="0" algn="l">
              <a:lnSpc>
                <a:spcPct val="100000"/>
              </a:lnSpc>
              <a:spcBef>
                <a:spcPts val="0"/>
              </a:spcBef>
              <a:spcAft>
                <a:spcPts val="0"/>
              </a:spcAft>
              <a:buClr>
                <a:schemeClr val="dk1"/>
              </a:buClr>
              <a:buSzPts val="2000"/>
              <a:buFont typeface="Arial"/>
              <a:buNone/>
            </a:pPr>
            <a:r>
              <a:t/>
            </a:r>
            <a:endParaRPr b="0" i="0" sz="2000" u="none" cap="none" strike="noStrike">
              <a:solidFill>
                <a:schemeClr val="dk1"/>
              </a:solidFill>
              <a:latin typeface="Arial"/>
              <a:ea typeface="Arial"/>
              <a:cs typeface="Arial"/>
              <a:sym typeface="Arial"/>
            </a:endParaRPr>
          </a:p>
        </p:txBody>
      </p:sp>
      <p:sp>
        <p:nvSpPr>
          <p:cNvPr id="294" name="Google Shape;294;p38"/>
          <p:cNvSpPr txBox="1"/>
          <p:nvPr/>
        </p:nvSpPr>
        <p:spPr>
          <a:xfrm>
            <a:off x="10774773" y="4191086"/>
            <a:ext cx="927000" cy="153900"/>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rPr lang="en-US" sz="1000">
                <a:solidFill>
                  <a:schemeClr val="dk2"/>
                </a:solidFill>
              </a:rPr>
              <a:t>May 5 </a:t>
            </a:r>
            <a:r>
              <a:rPr lang="en-US" sz="1000">
                <a:solidFill>
                  <a:schemeClr val="dk2"/>
                </a:solidFill>
                <a:latin typeface="Arial"/>
                <a:ea typeface="Arial"/>
                <a:cs typeface="Arial"/>
                <a:sym typeface="Arial"/>
              </a:rPr>
              <a:t>- </a:t>
            </a:r>
            <a:r>
              <a:rPr lang="en-US" sz="1000">
                <a:solidFill>
                  <a:schemeClr val="dk2"/>
                </a:solidFill>
              </a:rPr>
              <a:t>Oct 20</a:t>
            </a:r>
            <a:endParaRPr/>
          </a:p>
        </p:txBody>
      </p:sp>
      <p:sp>
        <p:nvSpPr>
          <p:cNvPr id="236" name="Google Shape;236;p38"/>
          <p:cNvSpPr txBox="1"/>
          <p:nvPr/>
        </p:nvSpPr>
        <p:spPr>
          <a:xfrm>
            <a:off x="103300" y="4177150"/>
            <a:ext cx="558900" cy="169200"/>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rPr b="1" lang="en-US" sz="1100">
                <a:solidFill>
                  <a:schemeClr val="dk1"/>
                </a:solidFill>
              </a:rPr>
              <a:t>Testing </a:t>
            </a:r>
            <a:endParaRPr/>
          </a:p>
        </p:txBody>
      </p:sp>
      <p:sp>
        <p:nvSpPr>
          <p:cNvPr id="234" name="Google Shape;234;p38"/>
          <p:cNvSpPr/>
          <p:nvPr/>
        </p:nvSpPr>
        <p:spPr>
          <a:xfrm>
            <a:off x="10389775" y="4540625"/>
            <a:ext cx="863700" cy="203100"/>
          </a:xfrm>
          <a:prstGeom prst="rect">
            <a:avLst/>
          </a:prstGeom>
          <a:solidFill>
            <a:srgbClr val="9F69C6"/>
          </a:solidFill>
          <a:ln>
            <a:noFill/>
          </a:ln>
        </p:spPr>
        <p:txBody>
          <a:bodyPr anchorCtr="0" anchor="t" bIns="45700" lIns="72000" spcFirstLastPara="1" rIns="72000" wrap="square" tIns="45700">
            <a:noAutofit/>
          </a:bodyPr>
          <a:lstStyle/>
          <a:p>
            <a:pPr indent="0" lvl="0" marL="0" marR="0" rtl="0" algn="l">
              <a:lnSpc>
                <a:spcPct val="100000"/>
              </a:lnSpc>
              <a:spcBef>
                <a:spcPts val="0"/>
              </a:spcBef>
              <a:spcAft>
                <a:spcPts val="0"/>
              </a:spcAft>
              <a:buClr>
                <a:schemeClr val="dk1"/>
              </a:buClr>
              <a:buSzPts val="2000"/>
              <a:buFont typeface="Arial"/>
              <a:buNone/>
            </a:pPr>
            <a:r>
              <a:t/>
            </a:r>
            <a:endParaRPr b="0" i="0" sz="2000" u="none" cap="none" strike="noStrike">
              <a:solidFill>
                <a:schemeClr val="dk1"/>
              </a:solidFill>
              <a:latin typeface="Arial"/>
              <a:ea typeface="Arial"/>
              <a:cs typeface="Arial"/>
              <a:sym typeface="Arial"/>
            </a:endParaRPr>
          </a:p>
        </p:txBody>
      </p:sp>
      <p:sp>
        <p:nvSpPr>
          <p:cNvPr id="295" name="Google Shape;295;p38"/>
          <p:cNvSpPr txBox="1"/>
          <p:nvPr/>
        </p:nvSpPr>
        <p:spPr>
          <a:xfrm>
            <a:off x="11293876" y="4569200"/>
            <a:ext cx="914400" cy="153900"/>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rPr lang="en-US" sz="1000">
                <a:solidFill>
                  <a:schemeClr val="dk2"/>
                </a:solidFill>
                <a:latin typeface="Arial"/>
                <a:ea typeface="Arial"/>
                <a:cs typeface="Arial"/>
                <a:sym typeface="Arial"/>
              </a:rPr>
              <a:t>Oct </a:t>
            </a:r>
            <a:r>
              <a:rPr lang="en-US" sz="1000">
                <a:solidFill>
                  <a:schemeClr val="dk2"/>
                </a:solidFill>
              </a:rPr>
              <a:t>7</a:t>
            </a:r>
            <a:r>
              <a:rPr lang="en-US" sz="1000">
                <a:solidFill>
                  <a:schemeClr val="dk2"/>
                </a:solidFill>
                <a:latin typeface="Arial"/>
                <a:ea typeface="Arial"/>
                <a:cs typeface="Arial"/>
                <a:sym typeface="Arial"/>
              </a:rPr>
              <a:t> - Nov 1</a:t>
            </a:r>
            <a:r>
              <a:rPr lang="en-US" sz="1000">
                <a:solidFill>
                  <a:schemeClr val="dk2"/>
                </a:solidFill>
              </a:rPr>
              <a:t>0</a:t>
            </a:r>
            <a:endParaRPr/>
          </a:p>
        </p:txBody>
      </p:sp>
      <p:sp>
        <p:nvSpPr>
          <p:cNvPr id="233" name="Google Shape;233;p38"/>
          <p:cNvSpPr txBox="1"/>
          <p:nvPr/>
        </p:nvSpPr>
        <p:spPr>
          <a:xfrm>
            <a:off x="103300" y="4561550"/>
            <a:ext cx="974400" cy="169200"/>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rPr b="1" lang="en-US" sz="1100">
                <a:solidFill>
                  <a:schemeClr val="dk1"/>
                </a:solidFill>
              </a:rPr>
              <a:t>Deployment</a:t>
            </a:r>
            <a:endParaRPr/>
          </a:p>
        </p:txBody>
      </p:sp>
      <p:sp>
        <p:nvSpPr>
          <p:cNvPr id="296" name="Google Shape;296;p38"/>
          <p:cNvSpPr txBox="1"/>
          <p:nvPr/>
        </p:nvSpPr>
        <p:spPr>
          <a:xfrm>
            <a:off x="525475" y="358000"/>
            <a:ext cx="5936400" cy="511800"/>
          </a:xfrm>
          <a:prstGeom prst="rect">
            <a:avLst/>
          </a:prstGeom>
          <a:noFill/>
          <a:ln>
            <a:noFill/>
          </a:ln>
        </p:spPr>
        <p:txBody>
          <a:bodyPr anchorCtr="0" anchor="t" bIns="45700" lIns="91425" spcFirstLastPara="1" rIns="91425" wrap="square" tIns="45700">
            <a:noAutofit/>
          </a:bodyPr>
          <a:lstStyle/>
          <a:p>
            <a:pPr indent="0" lvl="0" marL="0" marR="0" rtl="0" algn="l">
              <a:lnSpc>
                <a:spcPct val="75000"/>
              </a:lnSpc>
              <a:spcBef>
                <a:spcPts val="0"/>
              </a:spcBef>
              <a:spcAft>
                <a:spcPts val="0"/>
              </a:spcAft>
              <a:buNone/>
            </a:pPr>
            <a:r>
              <a:rPr b="1" lang="en-US" sz="2800">
                <a:solidFill>
                  <a:srgbClr val="595959"/>
                </a:solidFill>
              </a:rPr>
              <a:t>Gantt Timeline</a:t>
            </a:r>
            <a:endParaRPr/>
          </a:p>
        </p:txBody>
      </p:sp>
      <p:sp>
        <p:nvSpPr>
          <p:cNvPr id="297" name="Google Shape;297;p38"/>
          <p:cNvSpPr txBox="1"/>
          <p:nvPr/>
        </p:nvSpPr>
        <p:spPr>
          <a:xfrm>
            <a:off x="9341183" y="1137858"/>
            <a:ext cx="1320900" cy="1692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1" lang="en-US" sz="1100">
                <a:solidFill>
                  <a:schemeClr val="dk1"/>
                </a:solidFill>
              </a:rPr>
              <a:t>Development</a:t>
            </a:r>
            <a:endParaRPr/>
          </a:p>
        </p:txBody>
      </p:sp>
      <p:sp>
        <p:nvSpPr>
          <p:cNvPr id="298" name="Google Shape;298;p38"/>
          <p:cNvSpPr txBox="1"/>
          <p:nvPr/>
        </p:nvSpPr>
        <p:spPr>
          <a:xfrm>
            <a:off x="9799738" y="1311213"/>
            <a:ext cx="406500" cy="1539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lang="en-US" sz="1000">
                <a:solidFill>
                  <a:schemeClr val="dk2"/>
                </a:solidFill>
                <a:latin typeface="Arial"/>
                <a:ea typeface="Arial"/>
                <a:cs typeface="Arial"/>
                <a:sym typeface="Arial"/>
              </a:rPr>
              <a:t>Sep </a:t>
            </a:r>
            <a:r>
              <a:rPr lang="en-US" sz="1000">
                <a:solidFill>
                  <a:schemeClr val="dk2"/>
                </a:solidFill>
              </a:rPr>
              <a:t>21</a:t>
            </a:r>
            <a:endParaRPr/>
          </a:p>
        </p:txBody>
      </p:sp>
      <p:sp>
        <p:nvSpPr>
          <p:cNvPr id="299" name="Google Shape;299;p38"/>
          <p:cNvSpPr/>
          <p:nvPr/>
        </p:nvSpPr>
        <p:spPr>
          <a:xfrm flipH="1" rot="10800000">
            <a:off x="9892998" y="1482563"/>
            <a:ext cx="228600" cy="254100"/>
          </a:xfrm>
          <a:prstGeom prst="triangle">
            <a:avLst>
              <a:gd fmla="val 50000" name="adj"/>
            </a:avLst>
          </a:prstGeom>
          <a:solidFill>
            <a:schemeClr val="accent3"/>
          </a:solidFill>
          <a:ln>
            <a:noFill/>
          </a:ln>
        </p:spPr>
        <p:txBody>
          <a:bodyPr anchorCtr="0" anchor="t" bIns="45700" lIns="72000" spcFirstLastPara="1" rIns="72000" wrap="square" tIns="45700">
            <a:noAutofit/>
          </a:bodyPr>
          <a:lstStyle/>
          <a:p>
            <a:pPr indent="0" lvl="0" marL="0" marR="0" rtl="0" algn="l">
              <a:lnSpc>
                <a:spcPct val="100000"/>
              </a:lnSpc>
              <a:spcBef>
                <a:spcPts val="0"/>
              </a:spcBef>
              <a:spcAft>
                <a:spcPts val="0"/>
              </a:spcAft>
              <a:buClr>
                <a:schemeClr val="dk1"/>
              </a:buClr>
              <a:buSzPts val="2000"/>
              <a:buFont typeface="Arial"/>
              <a:buNone/>
            </a:pPr>
            <a:r>
              <a:t/>
            </a:r>
            <a:endParaRPr b="0" i="0" sz="2000" u="none" cap="none" strike="noStrike">
              <a:solidFill>
                <a:schemeClr val="dk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39"/>
          <p:cNvSpPr txBox="1"/>
          <p:nvPr>
            <p:ph type="title"/>
          </p:nvPr>
        </p:nvSpPr>
        <p:spPr>
          <a:xfrm>
            <a:off x="525483" y="137963"/>
            <a:ext cx="9992700" cy="1086000"/>
          </a:xfrm>
          <a:prstGeom prst="rect">
            <a:avLst/>
          </a:prstGeom>
          <a:noFill/>
          <a:ln>
            <a:noFill/>
          </a:ln>
        </p:spPr>
        <p:txBody>
          <a:bodyPr anchorCtr="0" anchor="ctr" bIns="0" lIns="72000" spcFirstLastPara="1" rIns="72000" wrap="square" tIns="0">
            <a:noAutofit/>
          </a:bodyPr>
          <a:lstStyle/>
          <a:p>
            <a:pPr indent="0" lvl="0" marL="0" rtl="0" algn="l">
              <a:lnSpc>
                <a:spcPct val="75000"/>
              </a:lnSpc>
              <a:spcBef>
                <a:spcPts val="0"/>
              </a:spcBef>
              <a:spcAft>
                <a:spcPts val="0"/>
              </a:spcAft>
              <a:buNone/>
            </a:pPr>
            <a:r>
              <a:rPr lang="en-US">
                <a:solidFill>
                  <a:srgbClr val="595959"/>
                </a:solidFill>
              </a:rPr>
              <a:t>Project Key Risks</a:t>
            </a:r>
            <a:endParaRPr/>
          </a:p>
        </p:txBody>
      </p:sp>
      <p:graphicFrame>
        <p:nvGraphicFramePr>
          <p:cNvPr id="305" name="Google Shape;305;p39"/>
          <p:cNvGraphicFramePr/>
          <p:nvPr/>
        </p:nvGraphicFramePr>
        <p:xfrm>
          <a:off x="124900" y="1064650"/>
          <a:ext cx="3000000" cy="3000000"/>
        </p:xfrm>
        <a:graphic>
          <a:graphicData uri="http://schemas.openxmlformats.org/drawingml/2006/table">
            <a:tbl>
              <a:tblPr>
                <a:noFill/>
                <a:tableStyleId>{DD3C18CE-7121-4ACD-BB7F-29129CA02BA8}</a:tableStyleId>
              </a:tblPr>
              <a:tblGrid>
                <a:gridCol w="435875"/>
                <a:gridCol w="435875"/>
                <a:gridCol w="682900"/>
                <a:gridCol w="2542375"/>
                <a:gridCol w="2808775"/>
                <a:gridCol w="2808775"/>
                <a:gridCol w="571425"/>
                <a:gridCol w="1075100"/>
                <a:gridCol w="581100"/>
              </a:tblGrid>
              <a:tr h="232375">
                <a:tc>
                  <a:txBody>
                    <a:bodyPr/>
                    <a:lstStyle/>
                    <a:p>
                      <a:pPr indent="0" lvl="0" marL="0" rtl="0" algn="l">
                        <a:lnSpc>
                          <a:spcPct val="115000"/>
                        </a:lnSpc>
                        <a:spcBef>
                          <a:spcPts val="0"/>
                        </a:spcBef>
                        <a:spcAft>
                          <a:spcPts val="0"/>
                        </a:spcAft>
                        <a:buNone/>
                      </a:pPr>
                      <a:r>
                        <a:t/>
                      </a:r>
                      <a:endParaRPr sz="800">
                        <a:solidFill>
                          <a:srgbClr val="FFFFFF"/>
                        </a:solidFill>
                        <a:latin typeface="Calibri"/>
                        <a:ea typeface="Calibri"/>
                        <a:cs typeface="Calibri"/>
                        <a:sym typeface="Calibri"/>
                      </a:endParaRPr>
                    </a:p>
                  </a:txBody>
                  <a:tcPr marT="91425" marB="91425" marR="28575" marL="28575" anchor="ctr">
                    <a:lnL cap="flat" cmpd="sng" w="11425">
                      <a:solidFill>
                        <a:srgbClr val="000000"/>
                      </a:solidFill>
                      <a:prstDash val="solid"/>
                      <a:round/>
                      <a:headEnd len="sm" w="sm" type="none"/>
                      <a:tailEnd len="sm" w="sm" type="none"/>
                    </a:lnL>
                    <a:lnR cap="flat" cmpd="sng" w="11425">
                      <a:solidFill>
                        <a:srgbClr val="000000"/>
                      </a:solidFill>
                      <a:prstDash val="solid"/>
                      <a:round/>
                      <a:headEnd len="sm" w="sm" type="none"/>
                      <a:tailEnd len="sm" w="sm" type="none"/>
                    </a:lnR>
                    <a:lnT cap="flat" cmpd="sng" w="114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US" sz="900"/>
                        <a:t>Item #</a:t>
                      </a:r>
                      <a:endParaRPr b="1" sz="900"/>
                    </a:p>
                  </a:txBody>
                  <a:tcPr marT="91425" marB="91425" marR="28575" marL="28575" anchor="ctr">
                    <a:lnL cap="flat" cmpd="sng" w="11425">
                      <a:solidFill>
                        <a:srgbClr val="000000"/>
                      </a:solidFill>
                      <a:prstDash val="solid"/>
                      <a:round/>
                      <a:headEnd len="sm" w="sm" type="none"/>
                      <a:tailEnd len="sm" w="sm" type="none"/>
                    </a:lnL>
                    <a:lnR cap="flat" cmpd="sng" w="11425">
                      <a:solidFill>
                        <a:srgbClr val="000000"/>
                      </a:solidFill>
                      <a:prstDash val="solid"/>
                      <a:round/>
                      <a:headEnd len="sm" w="sm" type="none"/>
                      <a:tailEnd len="sm" w="sm" type="none"/>
                    </a:lnR>
                    <a:lnT cap="flat" cmpd="sng" w="114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9CCFF"/>
                    </a:solidFill>
                  </a:tcPr>
                </a:tc>
                <a:tc>
                  <a:txBody>
                    <a:bodyPr/>
                    <a:lstStyle/>
                    <a:p>
                      <a:pPr indent="0" lvl="0" marL="0" rtl="0" algn="l">
                        <a:lnSpc>
                          <a:spcPct val="115000"/>
                        </a:lnSpc>
                        <a:spcBef>
                          <a:spcPts val="0"/>
                        </a:spcBef>
                        <a:spcAft>
                          <a:spcPts val="0"/>
                        </a:spcAft>
                        <a:buNone/>
                      </a:pPr>
                      <a:r>
                        <a:rPr b="1" lang="en-US" sz="900"/>
                        <a:t>Issue/Risk</a:t>
                      </a:r>
                      <a:endParaRPr b="1" sz="900"/>
                    </a:p>
                  </a:txBody>
                  <a:tcPr marT="91425" marB="91425" marR="28575" marL="28575" anchor="ctr">
                    <a:lnL cap="flat" cmpd="sng" w="11425">
                      <a:solidFill>
                        <a:srgbClr val="000000"/>
                      </a:solidFill>
                      <a:prstDash val="solid"/>
                      <a:round/>
                      <a:headEnd len="sm" w="sm" type="none"/>
                      <a:tailEnd len="sm" w="sm" type="none"/>
                    </a:lnL>
                    <a:lnR cap="flat" cmpd="sng" w="11425">
                      <a:solidFill>
                        <a:srgbClr val="000000"/>
                      </a:solidFill>
                      <a:prstDash val="solid"/>
                      <a:round/>
                      <a:headEnd len="sm" w="sm" type="none"/>
                      <a:tailEnd len="sm" w="sm" type="none"/>
                    </a:lnR>
                    <a:lnT cap="flat" cmpd="sng" w="114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9CCFF"/>
                    </a:solidFill>
                  </a:tcPr>
                </a:tc>
                <a:tc>
                  <a:txBody>
                    <a:bodyPr/>
                    <a:lstStyle/>
                    <a:p>
                      <a:pPr indent="0" lvl="0" marL="0" rtl="0" algn="l">
                        <a:lnSpc>
                          <a:spcPct val="115000"/>
                        </a:lnSpc>
                        <a:spcBef>
                          <a:spcPts val="0"/>
                        </a:spcBef>
                        <a:spcAft>
                          <a:spcPts val="0"/>
                        </a:spcAft>
                        <a:buNone/>
                      </a:pPr>
                      <a:r>
                        <a:rPr b="1" lang="en-US" sz="900"/>
                        <a:t>Description</a:t>
                      </a:r>
                      <a:endParaRPr b="1" sz="900"/>
                    </a:p>
                  </a:txBody>
                  <a:tcPr marT="91425" marB="91425" marR="28575" marL="28575" anchor="ctr">
                    <a:lnL cap="flat" cmpd="sng" w="11425">
                      <a:solidFill>
                        <a:srgbClr val="000000"/>
                      </a:solidFill>
                      <a:prstDash val="solid"/>
                      <a:round/>
                      <a:headEnd len="sm" w="sm" type="none"/>
                      <a:tailEnd len="sm" w="sm" type="none"/>
                    </a:lnL>
                    <a:lnR cap="flat" cmpd="sng" w="11425">
                      <a:solidFill>
                        <a:srgbClr val="000000"/>
                      </a:solidFill>
                      <a:prstDash val="solid"/>
                      <a:round/>
                      <a:headEnd len="sm" w="sm" type="none"/>
                      <a:tailEnd len="sm" w="sm" type="none"/>
                    </a:lnR>
                    <a:lnT cap="flat" cmpd="sng" w="114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9CCFF"/>
                    </a:solidFill>
                  </a:tcPr>
                </a:tc>
                <a:tc>
                  <a:txBody>
                    <a:bodyPr/>
                    <a:lstStyle/>
                    <a:p>
                      <a:pPr indent="0" lvl="0" marL="0" rtl="0" algn="l">
                        <a:lnSpc>
                          <a:spcPct val="115000"/>
                        </a:lnSpc>
                        <a:spcBef>
                          <a:spcPts val="0"/>
                        </a:spcBef>
                        <a:spcAft>
                          <a:spcPts val="0"/>
                        </a:spcAft>
                        <a:buNone/>
                      </a:pPr>
                      <a:r>
                        <a:rPr b="1" lang="en-US" sz="900"/>
                        <a:t>Resolution Plan / Mitigation Plan</a:t>
                      </a:r>
                      <a:endParaRPr b="1" sz="900"/>
                    </a:p>
                  </a:txBody>
                  <a:tcPr marT="91425" marB="91425" marR="28575" marL="28575" anchor="ctr">
                    <a:lnL cap="flat" cmpd="sng" w="11425">
                      <a:solidFill>
                        <a:srgbClr val="000000"/>
                      </a:solidFill>
                      <a:prstDash val="solid"/>
                      <a:round/>
                      <a:headEnd len="sm" w="sm" type="none"/>
                      <a:tailEnd len="sm" w="sm" type="none"/>
                    </a:lnL>
                    <a:lnR cap="flat" cmpd="sng" w="11425">
                      <a:solidFill>
                        <a:srgbClr val="000000"/>
                      </a:solidFill>
                      <a:prstDash val="solid"/>
                      <a:round/>
                      <a:headEnd len="sm" w="sm" type="none"/>
                      <a:tailEnd len="sm" w="sm" type="none"/>
                    </a:lnR>
                    <a:lnT cap="flat" cmpd="sng" w="114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9CCFF"/>
                    </a:solidFill>
                  </a:tcPr>
                </a:tc>
                <a:tc>
                  <a:txBody>
                    <a:bodyPr/>
                    <a:lstStyle/>
                    <a:p>
                      <a:pPr indent="0" lvl="0" marL="0" rtl="0" algn="l">
                        <a:lnSpc>
                          <a:spcPct val="115000"/>
                        </a:lnSpc>
                        <a:spcBef>
                          <a:spcPts val="0"/>
                        </a:spcBef>
                        <a:spcAft>
                          <a:spcPts val="0"/>
                        </a:spcAft>
                        <a:buNone/>
                      </a:pPr>
                      <a:r>
                        <a:rPr b="1" lang="en-US" sz="900"/>
                        <a:t>Contingency Plan</a:t>
                      </a:r>
                      <a:endParaRPr b="1" sz="900"/>
                    </a:p>
                  </a:txBody>
                  <a:tcPr marT="91425" marB="91425" marR="28575" marL="28575" anchor="ctr">
                    <a:lnL cap="flat" cmpd="sng" w="11425">
                      <a:solidFill>
                        <a:srgbClr val="000000"/>
                      </a:solidFill>
                      <a:prstDash val="solid"/>
                      <a:round/>
                      <a:headEnd len="sm" w="sm" type="none"/>
                      <a:tailEnd len="sm" w="sm" type="none"/>
                    </a:lnL>
                    <a:lnR cap="flat" cmpd="sng" w="11425">
                      <a:solidFill>
                        <a:srgbClr val="000000"/>
                      </a:solidFill>
                      <a:prstDash val="solid"/>
                      <a:round/>
                      <a:headEnd len="sm" w="sm" type="none"/>
                      <a:tailEnd len="sm" w="sm" type="none"/>
                    </a:lnR>
                    <a:lnT cap="flat" cmpd="sng" w="114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9CCFF"/>
                    </a:solidFill>
                  </a:tcPr>
                </a:tc>
                <a:tc>
                  <a:txBody>
                    <a:bodyPr/>
                    <a:lstStyle/>
                    <a:p>
                      <a:pPr indent="0" lvl="0" marL="0" rtl="0" algn="l">
                        <a:lnSpc>
                          <a:spcPct val="115000"/>
                        </a:lnSpc>
                        <a:spcBef>
                          <a:spcPts val="0"/>
                        </a:spcBef>
                        <a:spcAft>
                          <a:spcPts val="0"/>
                        </a:spcAft>
                        <a:buNone/>
                      </a:pPr>
                      <a:r>
                        <a:rPr b="1" lang="en-US" sz="900"/>
                        <a:t>Due Date</a:t>
                      </a:r>
                      <a:endParaRPr b="1" sz="900"/>
                    </a:p>
                  </a:txBody>
                  <a:tcPr marT="91425" marB="91425" marR="28575" marL="28575" anchor="ctr">
                    <a:lnL cap="flat" cmpd="sng" w="11425">
                      <a:solidFill>
                        <a:srgbClr val="000000"/>
                      </a:solidFill>
                      <a:prstDash val="solid"/>
                      <a:round/>
                      <a:headEnd len="sm" w="sm" type="none"/>
                      <a:tailEnd len="sm" w="sm" type="none"/>
                    </a:lnL>
                    <a:lnR cap="flat" cmpd="sng" w="11425">
                      <a:solidFill>
                        <a:srgbClr val="000000"/>
                      </a:solidFill>
                      <a:prstDash val="solid"/>
                      <a:round/>
                      <a:headEnd len="sm" w="sm" type="none"/>
                      <a:tailEnd len="sm" w="sm" type="none"/>
                    </a:lnR>
                    <a:lnT cap="flat" cmpd="sng" w="114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9CCFF"/>
                    </a:solidFill>
                  </a:tcPr>
                </a:tc>
                <a:tc>
                  <a:txBody>
                    <a:bodyPr/>
                    <a:lstStyle/>
                    <a:p>
                      <a:pPr indent="0" lvl="0" marL="0" rtl="0" algn="l">
                        <a:lnSpc>
                          <a:spcPct val="115000"/>
                        </a:lnSpc>
                        <a:spcBef>
                          <a:spcPts val="0"/>
                        </a:spcBef>
                        <a:spcAft>
                          <a:spcPts val="0"/>
                        </a:spcAft>
                        <a:buNone/>
                      </a:pPr>
                      <a:r>
                        <a:rPr b="1" lang="en-US" sz="900"/>
                        <a:t>Risk Owner</a:t>
                      </a:r>
                      <a:endParaRPr b="1" sz="900"/>
                    </a:p>
                  </a:txBody>
                  <a:tcPr marT="91425" marB="91425" marR="28575" marL="28575" anchor="ctr">
                    <a:lnL cap="flat" cmpd="sng" w="11425">
                      <a:solidFill>
                        <a:srgbClr val="000000"/>
                      </a:solidFill>
                      <a:prstDash val="solid"/>
                      <a:round/>
                      <a:headEnd len="sm" w="sm" type="none"/>
                      <a:tailEnd len="sm" w="sm" type="none"/>
                    </a:lnL>
                    <a:lnR cap="flat" cmpd="sng" w="11425">
                      <a:solidFill>
                        <a:srgbClr val="000000"/>
                      </a:solidFill>
                      <a:prstDash val="solid"/>
                      <a:round/>
                      <a:headEnd len="sm" w="sm" type="none"/>
                      <a:tailEnd len="sm" w="sm" type="none"/>
                    </a:lnR>
                    <a:lnT cap="flat" cmpd="sng" w="114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9CCFF"/>
                    </a:solidFill>
                  </a:tcPr>
                </a:tc>
                <a:tc>
                  <a:txBody>
                    <a:bodyPr/>
                    <a:lstStyle/>
                    <a:p>
                      <a:pPr indent="0" lvl="0" marL="0" rtl="0" algn="l">
                        <a:lnSpc>
                          <a:spcPct val="115000"/>
                        </a:lnSpc>
                        <a:spcBef>
                          <a:spcPts val="0"/>
                        </a:spcBef>
                        <a:spcAft>
                          <a:spcPts val="0"/>
                        </a:spcAft>
                        <a:buNone/>
                      </a:pPr>
                      <a:r>
                        <a:rPr b="1" lang="en-US" sz="900"/>
                        <a:t>MPP Task</a:t>
                      </a:r>
                      <a:endParaRPr b="1" sz="900"/>
                    </a:p>
                  </a:txBody>
                  <a:tcPr marT="91425" marB="91425" marR="28575" marL="28575" anchor="ctr">
                    <a:lnL cap="flat" cmpd="sng" w="11425">
                      <a:solidFill>
                        <a:srgbClr val="000000"/>
                      </a:solidFill>
                      <a:prstDash val="solid"/>
                      <a:round/>
                      <a:headEnd len="sm" w="sm" type="none"/>
                      <a:tailEnd len="sm" w="sm" type="none"/>
                    </a:lnL>
                    <a:lnR cap="flat" cmpd="sng" w="11425">
                      <a:solidFill>
                        <a:srgbClr val="000000"/>
                      </a:solidFill>
                      <a:prstDash val="solid"/>
                      <a:round/>
                      <a:headEnd len="sm" w="sm" type="none"/>
                      <a:tailEnd len="sm" w="sm" type="none"/>
                    </a:lnR>
                    <a:lnT cap="flat" cmpd="sng" w="114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9CCFF"/>
                    </a:solidFill>
                  </a:tcPr>
                </a:tc>
              </a:tr>
              <a:tr h="272725">
                <a:tc>
                  <a:txBody>
                    <a:bodyPr/>
                    <a:lstStyle/>
                    <a:p>
                      <a:pPr indent="0" lvl="0" marL="0" rtl="0" algn="l">
                        <a:spcBef>
                          <a:spcPts val="0"/>
                        </a:spcBef>
                        <a:spcAft>
                          <a:spcPts val="0"/>
                        </a:spcAft>
                        <a:buNone/>
                      </a:pPr>
                      <a:r>
                        <a:t/>
                      </a:r>
                      <a:endParaRPr/>
                    </a:p>
                  </a:txBody>
                  <a:tcPr marT="91425" marB="91425"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1100">
                          <a:latin typeface="Calibri"/>
                          <a:ea typeface="Calibri"/>
                          <a:cs typeface="Calibri"/>
                          <a:sym typeface="Calibri"/>
                        </a:rPr>
                        <a:t>R-23</a:t>
                      </a:r>
                      <a:endParaRPr sz="1100">
                        <a:latin typeface="Calibri"/>
                        <a:ea typeface="Calibri"/>
                        <a:cs typeface="Calibri"/>
                        <a:sym typeface="Calibri"/>
                      </a:endParaRPr>
                    </a:p>
                  </a:txBody>
                  <a:tcPr marT="91425" marB="91425"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C000"/>
                    </a:solidFill>
                  </a:tcPr>
                </a:tc>
                <a:tc>
                  <a:txBody>
                    <a:bodyPr/>
                    <a:lstStyle/>
                    <a:p>
                      <a:pPr indent="0" lvl="0" marL="0" rtl="0" algn="ctr">
                        <a:lnSpc>
                          <a:spcPct val="115000"/>
                        </a:lnSpc>
                        <a:spcBef>
                          <a:spcPts val="0"/>
                        </a:spcBef>
                        <a:spcAft>
                          <a:spcPts val="0"/>
                        </a:spcAft>
                        <a:buNone/>
                      </a:pPr>
                      <a:r>
                        <a:rPr lang="en-US" sz="1100">
                          <a:latin typeface="Calibri"/>
                          <a:ea typeface="Calibri"/>
                          <a:cs typeface="Calibri"/>
                          <a:sym typeface="Calibri"/>
                        </a:rPr>
                        <a:t>Risk - MW</a:t>
                      </a:r>
                      <a:endParaRPr sz="1100">
                        <a:latin typeface="Calibri"/>
                        <a:ea typeface="Calibri"/>
                        <a:cs typeface="Calibri"/>
                        <a:sym typeface="Calibri"/>
                      </a:endParaRPr>
                    </a:p>
                  </a:txBody>
                  <a:tcPr marT="91425" marB="91425"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t/>
                      </a:r>
                      <a:endParaRPr sz="1100">
                        <a:latin typeface="Calibri"/>
                        <a:ea typeface="Calibri"/>
                        <a:cs typeface="Calibri"/>
                        <a:sym typeface="Calibri"/>
                      </a:endParaRPr>
                    </a:p>
                    <a:p>
                      <a:pPr indent="0" lvl="0" marL="0" rtl="0" algn="l">
                        <a:lnSpc>
                          <a:spcPct val="115000"/>
                        </a:lnSpc>
                        <a:spcBef>
                          <a:spcPts val="0"/>
                        </a:spcBef>
                        <a:spcAft>
                          <a:spcPts val="0"/>
                        </a:spcAft>
                        <a:buNone/>
                      </a:pPr>
                      <a:r>
                        <a:rPr lang="en-US" sz="1100">
                          <a:latin typeface="Calibri"/>
                          <a:ea typeface="Calibri"/>
                          <a:cs typeface="Calibri"/>
                          <a:sym typeface="Calibri"/>
                        </a:rPr>
                        <a:t>Testers are unsure about security testing - may take longer than 9 days to fully complete Security Testing (such as the security test cases, dynamic analysis, and penetration testing) without up-to-date knowledge on current best practices.</a:t>
                      </a:r>
                      <a:endParaRPr sz="1100">
                        <a:latin typeface="Calibri"/>
                        <a:ea typeface="Calibri"/>
                        <a:cs typeface="Calibri"/>
                        <a:sym typeface="Calibri"/>
                      </a:endParaRPr>
                    </a:p>
                  </a:txBody>
                  <a:tcPr marT="91425" marB="91425"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100">
                          <a:latin typeface="Calibri"/>
                          <a:ea typeface="Calibri"/>
                          <a:cs typeface="Calibri"/>
                          <a:sym typeface="Calibri"/>
                        </a:rPr>
                        <a:t>1) Coordinate with lead tester to find and distribute security modules for Tester_1, Tester_2, and Tester_3 to complete at home.</a:t>
                      </a:r>
                      <a:endParaRPr sz="1100">
                        <a:latin typeface="Calibri"/>
                        <a:ea typeface="Calibri"/>
                        <a:cs typeface="Calibri"/>
                        <a:sym typeface="Calibri"/>
                      </a:endParaRPr>
                    </a:p>
                    <a:p>
                      <a:pPr indent="0" lvl="0" marL="0" rtl="0" algn="l">
                        <a:lnSpc>
                          <a:spcPct val="115000"/>
                        </a:lnSpc>
                        <a:spcBef>
                          <a:spcPts val="0"/>
                        </a:spcBef>
                        <a:spcAft>
                          <a:spcPts val="0"/>
                        </a:spcAft>
                        <a:buNone/>
                      </a:pPr>
                      <a:r>
                        <a:rPr lang="en-US" sz="1100">
                          <a:latin typeface="Calibri"/>
                          <a:ea typeface="Calibri"/>
                          <a:cs typeface="Calibri"/>
                          <a:sym typeface="Calibri"/>
                        </a:rPr>
                        <a:t>2) If no modules are formed within 2 days of of working with Tester_1 - Lead, bring in security consultant to expedite the process.</a:t>
                      </a:r>
                      <a:endParaRPr sz="1100">
                        <a:latin typeface="Calibri"/>
                        <a:ea typeface="Calibri"/>
                        <a:cs typeface="Calibri"/>
                        <a:sym typeface="Calibri"/>
                      </a:endParaRPr>
                    </a:p>
                    <a:p>
                      <a:pPr indent="0" lvl="0" marL="0" rtl="0" algn="l">
                        <a:lnSpc>
                          <a:spcPct val="115000"/>
                        </a:lnSpc>
                        <a:spcBef>
                          <a:spcPts val="0"/>
                        </a:spcBef>
                        <a:spcAft>
                          <a:spcPts val="0"/>
                        </a:spcAft>
                        <a:buNone/>
                      </a:pPr>
                      <a:r>
                        <a:rPr lang="en-US" sz="1100">
                          <a:latin typeface="Calibri"/>
                          <a:ea typeface="Calibri"/>
                          <a:cs typeface="Calibri"/>
                          <a:sym typeface="Calibri"/>
                        </a:rPr>
                        <a:t>3) Have security consultants listed in case we need to outsource security testing.</a:t>
                      </a:r>
                      <a:endParaRPr sz="1100">
                        <a:latin typeface="Calibri"/>
                        <a:ea typeface="Calibri"/>
                        <a:cs typeface="Calibri"/>
                        <a:sym typeface="Calibri"/>
                      </a:endParaRPr>
                    </a:p>
                  </a:txBody>
                  <a:tcPr marT="91425" marB="91425"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100">
                          <a:latin typeface="Calibri"/>
                          <a:ea typeface="Calibri"/>
                          <a:cs typeface="Calibri"/>
                          <a:sym typeface="Calibri"/>
                        </a:rPr>
                        <a:t>Outsource security testing, have them start between 10/5/2021 and 10/12/2021 depending on how far testers get in security testing.</a:t>
                      </a:r>
                      <a:endParaRPr sz="1100">
                        <a:latin typeface="Calibri"/>
                        <a:ea typeface="Calibri"/>
                        <a:cs typeface="Calibri"/>
                        <a:sym typeface="Calibri"/>
                      </a:endParaRPr>
                    </a:p>
                  </a:txBody>
                  <a:tcPr marT="91425" marB="91425"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1100">
                          <a:latin typeface="Calibri"/>
                          <a:ea typeface="Calibri"/>
                          <a:cs typeface="Calibri"/>
                          <a:sym typeface="Calibri"/>
                        </a:rPr>
                        <a:t>10-5-21</a:t>
                      </a:r>
                      <a:endParaRPr sz="1100">
                        <a:latin typeface="Calibri"/>
                        <a:ea typeface="Calibri"/>
                        <a:cs typeface="Calibri"/>
                        <a:sym typeface="Calibri"/>
                      </a:endParaRPr>
                    </a:p>
                  </a:txBody>
                  <a:tcPr marT="91425" marB="91425"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1100">
                          <a:latin typeface="Calibri"/>
                          <a:ea typeface="Calibri"/>
                          <a:cs typeface="Calibri"/>
                          <a:sym typeface="Calibri"/>
                        </a:rPr>
                        <a:t>Testing Lead</a:t>
                      </a:r>
                      <a:endParaRPr sz="1100">
                        <a:latin typeface="Calibri"/>
                        <a:ea typeface="Calibri"/>
                        <a:cs typeface="Calibri"/>
                        <a:sym typeface="Calibri"/>
                      </a:endParaRPr>
                    </a:p>
                  </a:txBody>
                  <a:tcPr marT="91425" marB="91425"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1100">
                          <a:latin typeface="Calibri"/>
                          <a:ea typeface="Calibri"/>
                          <a:cs typeface="Calibri"/>
                          <a:sym typeface="Calibri"/>
                        </a:rPr>
                        <a:t>Task 187</a:t>
                      </a:r>
                      <a:endParaRPr sz="1100">
                        <a:latin typeface="Calibri"/>
                        <a:ea typeface="Calibri"/>
                        <a:cs typeface="Calibri"/>
                        <a:sym typeface="Calibri"/>
                      </a:endParaRPr>
                    </a:p>
                  </a:txBody>
                  <a:tcPr marT="91425" marB="91425"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72725">
                <a:tc>
                  <a:txBody>
                    <a:bodyPr/>
                    <a:lstStyle/>
                    <a:p>
                      <a:pPr indent="0" lvl="0" marL="0" rtl="0" algn="l">
                        <a:spcBef>
                          <a:spcPts val="0"/>
                        </a:spcBef>
                        <a:spcAft>
                          <a:spcPts val="0"/>
                        </a:spcAft>
                        <a:buNone/>
                      </a:pPr>
                      <a:r>
                        <a:t/>
                      </a:r>
                      <a:endParaRPr/>
                    </a:p>
                  </a:txBody>
                  <a:tcPr marT="91425" marB="91425"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1100">
                          <a:latin typeface="Calibri"/>
                          <a:ea typeface="Calibri"/>
                          <a:cs typeface="Calibri"/>
                          <a:sym typeface="Calibri"/>
                        </a:rPr>
                        <a:t>R-28</a:t>
                      </a:r>
                      <a:endParaRPr sz="1100">
                        <a:latin typeface="Calibri"/>
                        <a:ea typeface="Calibri"/>
                        <a:cs typeface="Calibri"/>
                        <a:sym typeface="Calibri"/>
                      </a:endParaRPr>
                    </a:p>
                  </a:txBody>
                  <a:tcPr marT="91425" marB="91425"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C000"/>
                    </a:solidFill>
                  </a:tcPr>
                </a:tc>
                <a:tc>
                  <a:txBody>
                    <a:bodyPr/>
                    <a:lstStyle/>
                    <a:p>
                      <a:pPr indent="0" lvl="0" marL="0" rtl="0" algn="ctr">
                        <a:lnSpc>
                          <a:spcPct val="115000"/>
                        </a:lnSpc>
                        <a:spcBef>
                          <a:spcPts val="0"/>
                        </a:spcBef>
                        <a:spcAft>
                          <a:spcPts val="0"/>
                        </a:spcAft>
                        <a:buNone/>
                      </a:pPr>
                      <a:r>
                        <a:rPr lang="en-US" sz="1100">
                          <a:solidFill>
                            <a:srgbClr val="0000FF"/>
                          </a:solidFill>
                          <a:latin typeface="Calibri"/>
                          <a:ea typeface="Calibri"/>
                          <a:cs typeface="Calibri"/>
                          <a:sym typeface="Calibri"/>
                        </a:rPr>
                        <a:t>Risk - NP</a:t>
                      </a:r>
                      <a:endParaRPr sz="1100">
                        <a:solidFill>
                          <a:srgbClr val="0000FF"/>
                        </a:solidFill>
                        <a:latin typeface="Calibri"/>
                        <a:ea typeface="Calibri"/>
                        <a:cs typeface="Calibri"/>
                        <a:sym typeface="Calibri"/>
                      </a:endParaRPr>
                    </a:p>
                  </a:txBody>
                  <a:tcPr marT="91425" marB="91425"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100">
                          <a:solidFill>
                            <a:srgbClr val="0000FF"/>
                          </a:solidFill>
                          <a:latin typeface="Calibri"/>
                          <a:ea typeface="Calibri"/>
                          <a:cs typeface="Calibri"/>
                          <a:sym typeface="Calibri"/>
                        </a:rPr>
                        <a:t>If FEMA announces that we can no longer use one of our previous data services from a specific company (like IBM Weather) then it could delay API testing by at least 7 days.</a:t>
                      </a:r>
                      <a:endParaRPr sz="1100">
                        <a:solidFill>
                          <a:srgbClr val="0000FF"/>
                        </a:solidFill>
                        <a:latin typeface="Calibri"/>
                        <a:ea typeface="Calibri"/>
                        <a:cs typeface="Calibri"/>
                        <a:sym typeface="Calibri"/>
                      </a:endParaRPr>
                    </a:p>
                  </a:txBody>
                  <a:tcPr marT="91425" marB="91425"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100">
                          <a:solidFill>
                            <a:srgbClr val="0000FF"/>
                          </a:solidFill>
                          <a:latin typeface="Calibri"/>
                          <a:ea typeface="Calibri"/>
                          <a:cs typeface="Calibri"/>
                          <a:sym typeface="Calibri"/>
                        </a:rPr>
                        <a:t>On a monthly basis, ensure that FEMA is updated on all the services, company, vendors, and resources the project is using and that they are satisfied with any changes or usage.</a:t>
                      </a:r>
                      <a:endParaRPr sz="1100">
                        <a:solidFill>
                          <a:srgbClr val="0000FF"/>
                        </a:solidFill>
                        <a:latin typeface="Calibri"/>
                        <a:ea typeface="Calibri"/>
                        <a:cs typeface="Calibri"/>
                        <a:sym typeface="Calibri"/>
                      </a:endParaRPr>
                    </a:p>
                  </a:txBody>
                  <a:tcPr marT="91425" marB="91425"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100">
                          <a:solidFill>
                            <a:srgbClr val="0000FF"/>
                          </a:solidFill>
                          <a:latin typeface="Calibri"/>
                          <a:ea typeface="Calibri"/>
                          <a:cs typeface="Calibri"/>
                          <a:sym typeface="Calibri"/>
                        </a:rPr>
                        <a:t>If a sudden change in US government policies prohibits use of a specific tool or service, we must submit a change request and ask FEMA for more resources, time, and money for implementing the change.</a:t>
                      </a:r>
                      <a:endParaRPr sz="1100">
                        <a:solidFill>
                          <a:srgbClr val="0000FF"/>
                        </a:solidFill>
                        <a:latin typeface="Calibri"/>
                        <a:ea typeface="Calibri"/>
                        <a:cs typeface="Calibri"/>
                        <a:sym typeface="Calibri"/>
                      </a:endParaRPr>
                    </a:p>
                  </a:txBody>
                  <a:tcPr marT="91425" marB="91425"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1100">
                          <a:solidFill>
                            <a:srgbClr val="0000FF"/>
                          </a:solidFill>
                          <a:latin typeface="Calibri"/>
                          <a:ea typeface="Calibri"/>
                          <a:cs typeface="Calibri"/>
                          <a:sym typeface="Calibri"/>
                        </a:rPr>
                        <a:t>05-06-21</a:t>
                      </a:r>
                      <a:endParaRPr sz="1100">
                        <a:solidFill>
                          <a:srgbClr val="0000FF"/>
                        </a:solidFill>
                        <a:latin typeface="Calibri"/>
                        <a:ea typeface="Calibri"/>
                        <a:cs typeface="Calibri"/>
                        <a:sym typeface="Calibri"/>
                      </a:endParaRPr>
                    </a:p>
                  </a:txBody>
                  <a:tcPr marT="91425" marB="91425"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1100">
                          <a:solidFill>
                            <a:srgbClr val="0000FF"/>
                          </a:solidFill>
                          <a:latin typeface="Calibri"/>
                          <a:ea typeface="Calibri"/>
                          <a:cs typeface="Calibri"/>
                          <a:sym typeface="Calibri"/>
                        </a:rPr>
                        <a:t>Project Manager</a:t>
                      </a:r>
                      <a:endParaRPr sz="1100">
                        <a:solidFill>
                          <a:srgbClr val="0000FF"/>
                        </a:solidFill>
                        <a:latin typeface="Calibri"/>
                        <a:ea typeface="Calibri"/>
                        <a:cs typeface="Calibri"/>
                        <a:sym typeface="Calibri"/>
                      </a:endParaRPr>
                    </a:p>
                  </a:txBody>
                  <a:tcPr marT="91425" marB="91425"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1100">
                          <a:solidFill>
                            <a:srgbClr val="0000FF"/>
                          </a:solidFill>
                          <a:latin typeface="Calibri"/>
                          <a:ea typeface="Calibri"/>
                          <a:cs typeface="Calibri"/>
                          <a:sym typeface="Calibri"/>
                        </a:rPr>
                        <a:t>Task 159, 179</a:t>
                      </a:r>
                      <a:endParaRPr sz="1100">
                        <a:solidFill>
                          <a:srgbClr val="0000FF"/>
                        </a:solidFill>
                        <a:latin typeface="Calibri"/>
                        <a:ea typeface="Calibri"/>
                        <a:cs typeface="Calibri"/>
                        <a:sym typeface="Calibri"/>
                      </a:endParaRPr>
                    </a:p>
                  </a:txBody>
                  <a:tcPr marT="91425" marB="91425"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72725">
                <a:tc>
                  <a:txBody>
                    <a:bodyPr/>
                    <a:lstStyle/>
                    <a:p>
                      <a:pPr indent="0" lvl="0" marL="0" rtl="0" algn="l">
                        <a:spcBef>
                          <a:spcPts val="0"/>
                        </a:spcBef>
                        <a:spcAft>
                          <a:spcPts val="0"/>
                        </a:spcAft>
                        <a:buNone/>
                      </a:pPr>
                      <a:r>
                        <a:t/>
                      </a:r>
                      <a:endParaRPr/>
                    </a:p>
                  </a:txBody>
                  <a:tcPr marT="91425" marB="91425"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1100">
                          <a:latin typeface="Calibri"/>
                          <a:ea typeface="Calibri"/>
                          <a:cs typeface="Calibri"/>
                          <a:sym typeface="Calibri"/>
                        </a:rPr>
                        <a:t>R-29</a:t>
                      </a:r>
                      <a:endParaRPr sz="1100">
                        <a:latin typeface="Calibri"/>
                        <a:ea typeface="Calibri"/>
                        <a:cs typeface="Calibri"/>
                        <a:sym typeface="Calibri"/>
                      </a:endParaRPr>
                    </a:p>
                  </a:txBody>
                  <a:tcPr marT="91425" marB="91425"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C000"/>
                    </a:solidFill>
                  </a:tcPr>
                </a:tc>
                <a:tc>
                  <a:txBody>
                    <a:bodyPr/>
                    <a:lstStyle/>
                    <a:p>
                      <a:pPr indent="0" lvl="0" marL="0" rtl="0" algn="ctr">
                        <a:lnSpc>
                          <a:spcPct val="115000"/>
                        </a:lnSpc>
                        <a:spcBef>
                          <a:spcPts val="0"/>
                        </a:spcBef>
                        <a:spcAft>
                          <a:spcPts val="0"/>
                        </a:spcAft>
                        <a:buNone/>
                      </a:pPr>
                      <a:r>
                        <a:rPr lang="en-US" sz="1100">
                          <a:solidFill>
                            <a:srgbClr val="0000FF"/>
                          </a:solidFill>
                          <a:latin typeface="Calibri"/>
                          <a:ea typeface="Calibri"/>
                          <a:cs typeface="Calibri"/>
                          <a:sym typeface="Calibri"/>
                        </a:rPr>
                        <a:t>Risk - RA</a:t>
                      </a:r>
                      <a:endParaRPr sz="1100">
                        <a:solidFill>
                          <a:srgbClr val="0000FF"/>
                        </a:solidFill>
                        <a:latin typeface="Calibri"/>
                        <a:ea typeface="Calibri"/>
                        <a:cs typeface="Calibri"/>
                        <a:sym typeface="Calibri"/>
                      </a:endParaRPr>
                    </a:p>
                  </a:txBody>
                  <a:tcPr marT="91425" marB="91425"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100">
                          <a:solidFill>
                            <a:srgbClr val="0000FF"/>
                          </a:solidFill>
                          <a:latin typeface="Calibri"/>
                          <a:ea typeface="Calibri"/>
                          <a:cs typeface="Calibri"/>
                          <a:sym typeface="Calibri"/>
                        </a:rPr>
                        <a:t>Due to there being no security documentation during the testing phase itself, more time is needed to reverse engineer and create the security documents. This will increase the time spent on creating the finalized security document</a:t>
                      </a:r>
                      <a:endParaRPr sz="1100">
                        <a:solidFill>
                          <a:srgbClr val="0000FF"/>
                        </a:solidFill>
                        <a:latin typeface="Calibri"/>
                        <a:ea typeface="Calibri"/>
                        <a:cs typeface="Calibri"/>
                        <a:sym typeface="Calibri"/>
                      </a:endParaRPr>
                    </a:p>
                  </a:txBody>
                  <a:tcPr marT="91425" marB="91425"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100">
                          <a:solidFill>
                            <a:srgbClr val="0000FF"/>
                          </a:solidFill>
                          <a:latin typeface="Calibri"/>
                          <a:ea typeface="Calibri"/>
                          <a:cs typeface="Calibri"/>
                          <a:sym typeface="Calibri"/>
                        </a:rPr>
                        <a:t>Have the security testing team create a security document that describes how the security was actually implemented.</a:t>
                      </a:r>
                      <a:endParaRPr sz="1100">
                        <a:solidFill>
                          <a:srgbClr val="0000FF"/>
                        </a:solidFill>
                        <a:latin typeface="Calibri"/>
                        <a:ea typeface="Calibri"/>
                        <a:cs typeface="Calibri"/>
                        <a:sym typeface="Calibri"/>
                      </a:endParaRPr>
                    </a:p>
                  </a:txBody>
                  <a:tcPr marT="91425" marB="91425"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100">
                          <a:solidFill>
                            <a:srgbClr val="0000FF"/>
                          </a:solidFill>
                          <a:latin typeface="Calibri"/>
                          <a:ea typeface="Calibri"/>
                          <a:cs typeface="Calibri"/>
                          <a:sym typeface="Calibri"/>
                        </a:rPr>
                        <a:t>Create a meeting with the final security documentation team and the security testing team to go over the current state of security.</a:t>
                      </a:r>
                      <a:endParaRPr sz="1100">
                        <a:solidFill>
                          <a:srgbClr val="0000FF"/>
                        </a:solidFill>
                        <a:latin typeface="Calibri"/>
                        <a:ea typeface="Calibri"/>
                        <a:cs typeface="Calibri"/>
                        <a:sym typeface="Calibri"/>
                      </a:endParaRPr>
                    </a:p>
                  </a:txBody>
                  <a:tcPr marT="91425" marB="91425"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1100">
                          <a:solidFill>
                            <a:srgbClr val="0000FF"/>
                          </a:solidFill>
                          <a:latin typeface="Calibri"/>
                          <a:ea typeface="Calibri"/>
                          <a:cs typeface="Calibri"/>
                          <a:sym typeface="Calibri"/>
                        </a:rPr>
                        <a:t>10-25-21</a:t>
                      </a:r>
                      <a:endParaRPr sz="1100">
                        <a:solidFill>
                          <a:srgbClr val="0000FF"/>
                        </a:solidFill>
                        <a:latin typeface="Calibri"/>
                        <a:ea typeface="Calibri"/>
                        <a:cs typeface="Calibri"/>
                        <a:sym typeface="Calibri"/>
                      </a:endParaRPr>
                    </a:p>
                  </a:txBody>
                  <a:tcPr marT="91425" marB="91425"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1100">
                          <a:solidFill>
                            <a:srgbClr val="0000FF"/>
                          </a:solidFill>
                          <a:latin typeface="Calibri"/>
                          <a:ea typeface="Calibri"/>
                          <a:cs typeface="Calibri"/>
                          <a:sym typeface="Calibri"/>
                        </a:rPr>
                        <a:t>Deployment Lead</a:t>
                      </a:r>
                      <a:endParaRPr sz="1100">
                        <a:solidFill>
                          <a:srgbClr val="0000FF"/>
                        </a:solidFill>
                        <a:latin typeface="Calibri"/>
                        <a:ea typeface="Calibri"/>
                        <a:cs typeface="Calibri"/>
                        <a:sym typeface="Calibri"/>
                      </a:endParaRPr>
                    </a:p>
                  </a:txBody>
                  <a:tcPr marT="91425" marB="91425"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1100">
                          <a:solidFill>
                            <a:srgbClr val="0000FF"/>
                          </a:solidFill>
                          <a:latin typeface="Calibri"/>
                          <a:ea typeface="Calibri"/>
                          <a:cs typeface="Calibri"/>
                          <a:sym typeface="Calibri"/>
                        </a:rPr>
                        <a:t>Task 200</a:t>
                      </a:r>
                      <a:endParaRPr sz="1100">
                        <a:solidFill>
                          <a:srgbClr val="0000FF"/>
                        </a:solidFill>
                        <a:latin typeface="Calibri"/>
                        <a:ea typeface="Calibri"/>
                        <a:cs typeface="Calibri"/>
                        <a:sym typeface="Calibri"/>
                      </a:endParaRPr>
                    </a:p>
                  </a:txBody>
                  <a:tcPr marT="91425" marB="91425"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40"/>
          <p:cNvSpPr txBox="1"/>
          <p:nvPr>
            <p:ph type="title"/>
          </p:nvPr>
        </p:nvSpPr>
        <p:spPr>
          <a:xfrm>
            <a:off x="524933" y="239713"/>
            <a:ext cx="9992700" cy="1086000"/>
          </a:xfrm>
          <a:prstGeom prst="rect">
            <a:avLst/>
          </a:prstGeom>
          <a:noFill/>
          <a:ln>
            <a:noFill/>
          </a:ln>
        </p:spPr>
        <p:txBody>
          <a:bodyPr anchorCtr="0" anchor="ctr" bIns="0" lIns="72000" spcFirstLastPara="1" rIns="72000" wrap="square" tIns="0">
            <a:noAutofit/>
          </a:bodyPr>
          <a:lstStyle/>
          <a:p>
            <a:pPr indent="0" lvl="0" marL="0" rtl="0" algn="l">
              <a:lnSpc>
                <a:spcPct val="75000"/>
              </a:lnSpc>
              <a:spcBef>
                <a:spcPts val="0"/>
              </a:spcBef>
              <a:spcAft>
                <a:spcPts val="0"/>
              </a:spcAft>
              <a:buNone/>
            </a:pPr>
            <a:r>
              <a:rPr lang="en-US">
                <a:solidFill>
                  <a:srgbClr val="595959"/>
                </a:solidFill>
              </a:rPr>
              <a:t>Project Key Risks</a:t>
            </a:r>
            <a:endParaRPr/>
          </a:p>
        </p:txBody>
      </p:sp>
      <p:graphicFrame>
        <p:nvGraphicFramePr>
          <p:cNvPr id="311" name="Google Shape;311;p40"/>
          <p:cNvGraphicFramePr/>
          <p:nvPr/>
        </p:nvGraphicFramePr>
        <p:xfrm>
          <a:off x="106375" y="1223825"/>
          <a:ext cx="3000000" cy="3000000"/>
        </p:xfrm>
        <a:graphic>
          <a:graphicData uri="http://schemas.openxmlformats.org/drawingml/2006/table">
            <a:tbl>
              <a:tblPr>
                <a:noFill/>
                <a:tableStyleId>{DD3C18CE-7121-4ACD-BB7F-29129CA02BA8}</a:tableStyleId>
              </a:tblPr>
              <a:tblGrid>
                <a:gridCol w="433725"/>
                <a:gridCol w="433725"/>
                <a:gridCol w="679525"/>
                <a:gridCol w="2529850"/>
                <a:gridCol w="2794950"/>
                <a:gridCol w="2764050"/>
                <a:gridCol w="599475"/>
                <a:gridCol w="1069825"/>
                <a:gridCol w="578225"/>
              </a:tblGrid>
              <a:tr h="232375">
                <a:tc>
                  <a:txBody>
                    <a:bodyPr/>
                    <a:lstStyle/>
                    <a:p>
                      <a:pPr indent="0" lvl="0" marL="0" rtl="0" algn="l">
                        <a:lnSpc>
                          <a:spcPct val="115000"/>
                        </a:lnSpc>
                        <a:spcBef>
                          <a:spcPts val="0"/>
                        </a:spcBef>
                        <a:spcAft>
                          <a:spcPts val="0"/>
                        </a:spcAft>
                        <a:buNone/>
                      </a:pPr>
                      <a:r>
                        <a:t/>
                      </a:r>
                      <a:endParaRPr sz="800">
                        <a:solidFill>
                          <a:srgbClr val="FFFFFF"/>
                        </a:solidFill>
                        <a:latin typeface="Calibri"/>
                        <a:ea typeface="Calibri"/>
                        <a:cs typeface="Calibri"/>
                        <a:sym typeface="Calibri"/>
                      </a:endParaRPr>
                    </a:p>
                  </a:txBody>
                  <a:tcPr marT="91425" marB="91425" marR="28575" marL="28575" anchor="ctr">
                    <a:lnL cap="flat" cmpd="sng" w="11425">
                      <a:solidFill>
                        <a:srgbClr val="000000"/>
                      </a:solidFill>
                      <a:prstDash val="solid"/>
                      <a:round/>
                      <a:headEnd len="sm" w="sm" type="none"/>
                      <a:tailEnd len="sm" w="sm" type="none"/>
                    </a:lnL>
                    <a:lnR cap="flat" cmpd="sng" w="11425">
                      <a:solidFill>
                        <a:srgbClr val="000000"/>
                      </a:solidFill>
                      <a:prstDash val="solid"/>
                      <a:round/>
                      <a:headEnd len="sm" w="sm" type="none"/>
                      <a:tailEnd len="sm" w="sm" type="none"/>
                    </a:lnR>
                    <a:lnT cap="flat" cmpd="sng" w="114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US" sz="900"/>
                        <a:t>Item #</a:t>
                      </a:r>
                      <a:endParaRPr b="1" sz="900"/>
                    </a:p>
                  </a:txBody>
                  <a:tcPr marT="91425" marB="91425" marR="28575" marL="28575" anchor="ctr">
                    <a:lnL cap="flat" cmpd="sng" w="11425">
                      <a:solidFill>
                        <a:srgbClr val="000000"/>
                      </a:solidFill>
                      <a:prstDash val="solid"/>
                      <a:round/>
                      <a:headEnd len="sm" w="sm" type="none"/>
                      <a:tailEnd len="sm" w="sm" type="none"/>
                    </a:lnL>
                    <a:lnR cap="flat" cmpd="sng" w="11425">
                      <a:solidFill>
                        <a:srgbClr val="000000"/>
                      </a:solidFill>
                      <a:prstDash val="solid"/>
                      <a:round/>
                      <a:headEnd len="sm" w="sm" type="none"/>
                      <a:tailEnd len="sm" w="sm" type="none"/>
                    </a:lnR>
                    <a:lnT cap="flat" cmpd="sng" w="114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9CCFF"/>
                    </a:solidFill>
                  </a:tcPr>
                </a:tc>
                <a:tc>
                  <a:txBody>
                    <a:bodyPr/>
                    <a:lstStyle/>
                    <a:p>
                      <a:pPr indent="0" lvl="0" marL="0" rtl="0" algn="l">
                        <a:lnSpc>
                          <a:spcPct val="115000"/>
                        </a:lnSpc>
                        <a:spcBef>
                          <a:spcPts val="0"/>
                        </a:spcBef>
                        <a:spcAft>
                          <a:spcPts val="0"/>
                        </a:spcAft>
                        <a:buNone/>
                      </a:pPr>
                      <a:r>
                        <a:rPr b="1" lang="en-US" sz="900"/>
                        <a:t>Issue/Risk</a:t>
                      </a:r>
                      <a:endParaRPr b="1" sz="900"/>
                    </a:p>
                  </a:txBody>
                  <a:tcPr marT="91425" marB="91425" marR="28575" marL="28575" anchor="ctr">
                    <a:lnL cap="flat" cmpd="sng" w="11425">
                      <a:solidFill>
                        <a:srgbClr val="000000"/>
                      </a:solidFill>
                      <a:prstDash val="solid"/>
                      <a:round/>
                      <a:headEnd len="sm" w="sm" type="none"/>
                      <a:tailEnd len="sm" w="sm" type="none"/>
                    </a:lnL>
                    <a:lnR cap="flat" cmpd="sng" w="11425">
                      <a:solidFill>
                        <a:srgbClr val="000000"/>
                      </a:solidFill>
                      <a:prstDash val="solid"/>
                      <a:round/>
                      <a:headEnd len="sm" w="sm" type="none"/>
                      <a:tailEnd len="sm" w="sm" type="none"/>
                    </a:lnR>
                    <a:lnT cap="flat" cmpd="sng" w="114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9CCFF"/>
                    </a:solidFill>
                  </a:tcPr>
                </a:tc>
                <a:tc>
                  <a:txBody>
                    <a:bodyPr/>
                    <a:lstStyle/>
                    <a:p>
                      <a:pPr indent="0" lvl="0" marL="0" rtl="0" algn="l">
                        <a:lnSpc>
                          <a:spcPct val="115000"/>
                        </a:lnSpc>
                        <a:spcBef>
                          <a:spcPts val="0"/>
                        </a:spcBef>
                        <a:spcAft>
                          <a:spcPts val="0"/>
                        </a:spcAft>
                        <a:buNone/>
                      </a:pPr>
                      <a:r>
                        <a:rPr b="1" lang="en-US" sz="900"/>
                        <a:t>Description</a:t>
                      </a:r>
                      <a:endParaRPr b="1" sz="900"/>
                    </a:p>
                  </a:txBody>
                  <a:tcPr marT="91425" marB="91425" marR="28575" marL="28575" anchor="ctr">
                    <a:lnL cap="flat" cmpd="sng" w="11425">
                      <a:solidFill>
                        <a:srgbClr val="000000"/>
                      </a:solidFill>
                      <a:prstDash val="solid"/>
                      <a:round/>
                      <a:headEnd len="sm" w="sm" type="none"/>
                      <a:tailEnd len="sm" w="sm" type="none"/>
                    </a:lnL>
                    <a:lnR cap="flat" cmpd="sng" w="11425">
                      <a:solidFill>
                        <a:srgbClr val="000000"/>
                      </a:solidFill>
                      <a:prstDash val="solid"/>
                      <a:round/>
                      <a:headEnd len="sm" w="sm" type="none"/>
                      <a:tailEnd len="sm" w="sm" type="none"/>
                    </a:lnR>
                    <a:lnT cap="flat" cmpd="sng" w="114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9CCFF"/>
                    </a:solidFill>
                  </a:tcPr>
                </a:tc>
                <a:tc>
                  <a:txBody>
                    <a:bodyPr/>
                    <a:lstStyle/>
                    <a:p>
                      <a:pPr indent="0" lvl="0" marL="0" rtl="0" algn="l">
                        <a:lnSpc>
                          <a:spcPct val="115000"/>
                        </a:lnSpc>
                        <a:spcBef>
                          <a:spcPts val="0"/>
                        </a:spcBef>
                        <a:spcAft>
                          <a:spcPts val="0"/>
                        </a:spcAft>
                        <a:buNone/>
                      </a:pPr>
                      <a:r>
                        <a:rPr b="1" lang="en-US" sz="900"/>
                        <a:t>Resolution Plan / Mitigation Plan</a:t>
                      </a:r>
                      <a:endParaRPr b="1" sz="900"/>
                    </a:p>
                  </a:txBody>
                  <a:tcPr marT="91425" marB="91425" marR="28575" marL="28575" anchor="ctr">
                    <a:lnL cap="flat" cmpd="sng" w="11425">
                      <a:solidFill>
                        <a:srgbClr val="000000"/>
                      </a:solidFill>
                      <a:prstDash val="solid"/>
                      <a:round/>
                      <a:headEnd len="sm" w="sm" type="none"/>
                      <a:tailEnd len="sm" w="sm" type="none"/>
                    </a:lnL>
                    <a:lnR cap="flat" cmpd="sng" w="11425">
                      <a:solidFill>
                        <a:srgbClr val="000000"/>
                      </a:solidFill>
                      <a:prstDash val="solid"/>
                      <a:round/>
                      <a:headEnd len="sm" w="sm" type="none"/>
                      <a:tailEnd len="sm" w="sm" type="none"/>
                    </a:lnR>
                    <a:lnT cap="flat" cmpd="sng" w="114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9CCFF"/>
                    </a:solidFill>
                  </a:tcPr>
                </a:tc>
                <a:tc>
                  <a:txBody>
                    <a:bodyPr/>
                    <a:lstStyle/>
                    <a:p>
                      <a:pPr indent="0" lvl="0" marL="0" rtl="0" algn="l">
                        <a:lnSpc>
                          <a:spcPct val="115000"/>
                        </a:lnSpc>
                        <a:spcBef>
                          <a:spcPts val="0"/>
                        </a:spcBef>
                        <a:spcAft>
                          <a:spcPts val="0"/>
                        </a:spcAft>
                        <a:buNone/>
                      </a:pPr>
                      <a:r>
                        <a:rPr b="1" lang="en-US" sz="900"/>
                        <a:t>Contingency Plan</a:t>
                      </a:r>
                      <a:endParaRPr b="1" sz="900"/>
                    </a:p>
                  </a:txBody>
                  <a:tcPr marT="91425" marB="91425" marR="28575" marL="28575" anchor="ctr">
                    <a:lnL cap="flat" cmpd="sng" w="11425">
                      <a:solidFill>
                        <a:srgbClr val="000000"/>
                      </a:solidFill>
                      <a:prstDash val="solid"/>
                      <a:round/>
                      <a:headEnd len="sm" w="sm" type="none"/>
                      <a:tailEnd len="sm" w="sm" type="none"/>
                    </a:lnL>
                    <a:lnR cap="flat" cmpd="sng" w="11425">
                      <a:solidFill>
                        <a:srgbClr val="000000"/>
                      </a:solidFill>
                      <a:prstDash val="solid"/>
                      <a:round/>
                      <a:headEnd len="sm" w="sm" type="none"/>
                      <a:tailEnd len="sm" w="sm" type="none"/>
                    </a:lnR>
                    <a:lnT cap="flat" cmpd="sng" w="114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9CCFF"/>
                    </a:solidFill>
                  </a:tcPr>
                </a:tc>
                <a:tc>
                  <a:txBody>
                    <a:bodyPr/>
                    <a:lstStyle/>
                    <a:p>
                      <a:pPr indent="0" lvl="0" marL="0" rtl="0" algn="l">
                        <a:lnSpc>
                          <a:spcPct val="115000"/>
                        </a:lnSpc>
                        <a:spcBef>
                          <a:spcPts val="0"/>
                        </a:spcBef>
                        <a:spcAft>
                          <a:spcPts val="0"/>
                        </a:spcAft>
                        <a:buNone/>
                      </a:pPr>
                      <a:r>
                        <a:rPr b="1" lang="en-US" sz="900"/>
                        <a:t>Due Date</a:t>
                      </a:r>
                      <a:endParaRPr b="1" sz="900"/>
                    </a:p>
                  </a:txBody>
                  <a:tcPr marT="91425" marB="91425" marR="28575" marL="28575" anchor="ctr">
                    <a:lnL cap="flat" cmpd="sng" w="11425">
                      <a:solidFill>
                        <a:srgbClr val="000000"/>
                      </a:solidFill>
                      <a:prstDash val="solid"/>
                      <a:round/>
                      <a:headEnd len="sm" w="sm" type="none"/>
                      <a:tailEnd len="sm" w="sm" type="none"/>
                    </a:lnL>
                    <a:lnR cap="flat" cmpd="sng" w="11425">
                      <a:solidFill>
                        <a:srgbClr val="000000"/>
                      </a:solidFill>
                      <a:prstDash val="solid"/>
                      <a:round/>
                      <a:headEnd len="sm" w="sm" type="none"/>
                      <a:tailEnd len="sm" w="sm" type="none"/>
                    </a:lnR>
                    <a:lnT cap="flat" cmpd="sng" w="114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9CCFF"/>
                    </a:solidFill>
                  </a:tcPr>
                </a:tc>
                <a:tc>
                  <a:txBody>
                    <a:bodyPr/>
                    <a:lstStyle/>
                    <a:p>
                      <a:pPr indent="0" lvl="0" marL="0" rtl="0" algn="l">
                        <a:lnSpc>
                          <a:spcPct val="115000"/>
                        </a:lnSpc>
                        <a:spcBef>
                          <a:spcPts val="0"/>
                        </a:spcBef>
                        <a:spcAft>
                          <a:spcPts val="0"/>
                        </a:spcAft>
                        <a:buNone/>
                      </a:pPr>
                      <a:r>
                        <a:rPr b="1" lang="en-US" sz="900"/>
                        <a:t>Risk Owner</a:t>
                      </a:r>
                      <a:endParaRPr b="1" sz="900"/>
                    </a:p>
                  </a:txBody>
                  <a:tcPr marT="91425" marB="91425" marR="28575" marL="28575" anchor="ctr">
                    <a:lnL cap="flat" cmpd="sng" w="11425">
                      <a:solidFill>
                        <a:srgbClr val="000000"/>
                      </a:solidFill>
                      <a:prstDash val="solid"/>
                      <a:round/>
                      <a:headEnd len="sm" w="sm" type="none"/>
                      <a:tailEnd len="sm" w="sm" type="none"/>
                    </a:lnL>
                    <a:lnR cap="flat" cmpd="sng" w="11425">
                      <a:solidFill>
                        <a:srgbClr val="000000"/>
                      </a:solidFill>
                      <a:prstDash val="solid"/>
                      <a:round/>
                      <a:headEnd len="sm" w="sm" type="none"/>
                      <a:tailEnd len="sm" w="sm" type="none"/>
                    </a:lnR>
                    <a:lnT cap="flat" cmpd="sng" w="114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9CCFF"/>
                    </a:solidFill>
                  </a:tcPr>
                </a:tc>
                <a:tc>
                  <a:txBody>
                    <a:bodyPr/>
                    <a:lstStyle/>
                    <a:p>
                      <a:pPr indent="0" lvl="0" marL="0" rtl="0" algn="l">
                        <a:lnSpc>
                          <a:spcPct val="115000"/>
                        </a:lnSpc>
                        <a:spcBef>
                          <a:spcPts val="0"/>
                        </a:spcBef>
                        <a:spcAft>
                          <a:spcPts val="0"/>
                        </a:spcAft>
                        <a:buNone/>
                      </a:pPr>
                      <a:r>
                        <a:rPr b="1" lang="en-US" sz="900"/>
                        <a:t>MPP Task</a:t>
                      </a:r>
                      <a:endParaRPr b="1" sz="900"/>
                    </a:p>
                  </a:txBody>
                  <a:tcPr marT="91425" marB="91425" marR="28575" marL="28575" anchor="ctr">
                    <a:lnL cap="flat" cmpd="sng" w="11425">
                      <a:solidFill>
                        <a:srgbClr val="000000"/>
                      </a:solidFill>
                      <a:prstDash val="solid"/>
                      <a:round/>
                      <a:headEnd len="sm" w="sm" type="none"/>
                      <a:tailEnd len="sm" w="sm" type="none"/>
                    </a:lnL>
                    <a:lnR cap="flat" cmpd="sng" w="11425">
                      <a:solidFill>
                        <a:srgbClr val="000000"/>
                      </a:solidFill>
                      <a:prstDash val="solid"/>
                      <a:round/>
                      <a:headEnd len="sm" w="sm" type="none"/>
                      <a:tailEnd len="sm" w="sm" type="none"/>
                    </a:lnR>
                    <a:lnT cap="flat" cmpd="sng" w="114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9CCFF"/>
                    </a:solidFill>
                  </a:tcPr>
                </a:tc>
              </a:tr>
              <a:tr h="272725">
                <a:tc>
                  <a:txBody>
                    <a:bodyPr/>
                    <a:lstStyle/>
                    <a:p>
                      <a:pPr indent="0" lvl="0" marL="0" rtl="0" algn="l">
                        <a:spcBef>
                          <a:spcPts val="0"/>
                        </a:spcBef>
                        <a:spcAft>
                          <a:spcPts val="0"/>
                        </a:spcAft>
                        <a:buNone/>
                      </a:pPr>
                      <a:r>
                        <a:t/>
                      </a:r>
                      <a:endParaRPr/>
                    </a:p>
                  </a:txBody>
                  <a:tcPr marT="91425" marB="91425"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100">
                          <a:latin typeface="Calibri"/>
                          <a:ea typeface="Calibri"/>
                          <a:cs typeface="Calibri"/>
                          <a:sym typeface="Calibri"/>
                        </a:rPr>
                        <a:t>R-31</a:t>
                      </a:r>
                      <a:endParaRPr sz="1100">
                        <a:latin typeface="Calibri"/>
                        <a:ea typeface="Calibri"/>
                        <a:cs typeface="Calibri"/>
                        <a:sym typeface="Calibri"/>
                      </a:endParaRPr>
                    </a:p>
                  </a:txBody>
                  <a:tcPr marT="91425" marB="91425"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C000"/>
                    </a:solidFill>
                  </a:tcPr>
                </a:tc>
                <a:tc>
                  <a:txBody>
                    <a:bodyPr/>
                    <a:lstStyle/>
                    <a:p>
                      <a:pPr indent="0" lvl="0" marL="0" rtl="0" algn="l">
                        <a:lnSpc>
                          <a:spcPct val="115000"/>
                        </a:lnSpc>
                        <a:spcBef>
                          <a:spcPts val="0"/>
                        </a:spcBef>
                        <a:spcAft>
                          <a:spcPts val="0"/>
                        </a:spcAft>
                        <a:buNone/>
                      </a:pPr>
                      <a:r>
                        <a:rPr lang="en-US" sz="1100">
                          <a:solidFill>
                            <a:srgbClr val="0000FF"/>
                          </a:solidFill>
                          <a:latin typeface="Calibri"/>
                          <a:ea typeface="Calibri"/>
                          <a:cs typeface="Calibri"/>
                          <a:sym typeface="Calibri"/>
                        </a:rPr>
                        <a:t>Risk - AD</a:t>
                      </a:r>
                      <a:endParaRPr sz="1100">
                        <a:solidFill>
                          <a:srgbClr val="0000FF"/>
                        </a:solidFill>
                        <a:latin typeface="Calibri"/>
                        <a:ea typeface="Calibri"/>
                        <a:cs typeface="Calibri"/>
                        <a:sym typeface="Calibri"/>
                      </a:endParaRPr>
                    </a:p>
                  </a:txBody>
                  <a:tcPr marT="91425" marB="91425"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100">
                          <a:solidFill>
                            <a:srgbClr val="0000FF"/>
                          </a:solidFill>
                          <a:latin typeface="Calibri"/>
                          <a:ea typeface="Calibri"/>
                          <a:cs typeface="Calibri"/>
                          <a:sym typeface="Calibri"/>
                        </a:rPr>
                        <a:t>There is little to no slack time between completing the front end pages and connecting those pages with backend resources. This </a:t>
                      </a:r>
                      <a:r>
                        <a:rPr lang="en-US" sz="1200">
                          <a:solidFill>
                            <a:srgbClr val="0000FF"/>
                          </a:solidFill>
                          <a:latin typeface="Calibri"/>
                          <a:ea typeface="Calibri"/>
                          <a:cs typeface="Calibri"/>
                          <a:sym typeface="Calibri"/>
                        </a:rPr>
                        <a:t>might </a:t>
                      </a:r>
                      <a:r>
                        <a:rPr lang="en-US" sz="1100">
                          <a:solidFill>
                            <a:srgbClr val="0000FF"/>
                          </a:solidFill>
                          <a:latin typeface="Calibri"/>
                          <a:ea typeface="Calibri"/>
                          <a:cs typeface="Calibri"/>
                          <a:sym typeface="Calibri"/>
                        </a:rPr>
                        <a:t>cause delays to </a:t>
                      </a:r>
                      <a:r>
                        <a:rPr lang="en-US" sz="1100">
                          <a:solidFill>
                            <a:srgbClr val="0000FF"/>
                          </a:solidFill>
                          <a:latin typeface="Calibri"/>
                          <a:ea typeface="Calibri"/>
                          <a:cs typeface="Calibri"/>
                          <a:sym typeface="Calibri"/>
                        </a:rPr>
                        <a:t>propagate</a:t>
                      </a:r>
                      <a:r>
                        <a:rPr lang="en-US" sz="1100">
                          <a:solidFill>
                            <a:srgbClr val="0000FF"/>
                          </a:solidFill>
                          <a:latin typeface="Calibri"/>
                          <a:ea typeface="Calibri"/>
                          <a:cs typeface="Calibri"/>
                          <a:sym typeface="Calibri"/>
                        </a:rPr>
                        <a:t> and delay the critical path of the project</a:t>
                      </a:r>
                      <a:endParaRPr sz="1100">
                        <a:solidFill>
                          <a:srgbClr val="0000FF"/>
                        </a:solidFill>
                        <a:latin typeface="Calibri"/>
                        <a:ea typeface="Calibri"/>
                        <a:cs typeface="Calibri"/>
                        <a:sym typeface="Calibri"/>
                      </a:endParaRPr>
                    </a:p>
                  </a:txBody>
                  <a:tcPr marT="91425" marB="91425"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100">
                          <a:solidFill>
                            <a:srgbClr val="0000FF"/>
                          </a:solidFill>
                          <a:latin typeface="Calibri"/>
                          <a:ea typeface="Calibri"/>
                          <a:cs typeface="Calibri"/>
                          <a:sym typeface="Calibri"/>
                        </a:rPr>
                        <a:t>Add resources to front end page development to reduce time to completion to allow for slack</a:t>
                      </a:r>
                      <a:endParaRPr sz="1100">
                        <a:solidFill>
                          <a:srgbClr val="0000FF"/>
                        </a:solidFill>
                        <a:latin typeface="Calibri"/>
                        <a:ea typeface="Calibri"/>
                        <a:cs typeface="Calibri"/>
                        <a:sym typeface="Calibri"/>
                      </a:endParaRPr>
                    </a:p>
                  </a:txBody>
                  <a:tcPr marT="91425" marB="91425"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100">
                          <a:solidFill>
                            <a:srgbClr val="0000FF"/>
                          </a:solidFill>
                          <a:latin typeface="Calibri"/>
                          <a:ea typeface="Calibri"/>
                          <a:cs typeface="Calibri"/>
                          <a:sym typeface="Calibri"/>
                        </a:rPr>
                        <a:t>Add resources on following tasks that are affected to bring them back to speed</a:t>
                      </a:r>
                      <a:endParaRPr sz="1100">
                        <a:solidFill>
                          <a:srgbClr val="0000FF"/>
                        </a:solidFill>
                        <a:latin typeface="Calibri"/>
                        <a:ea typeface="Calibri"/>
                        <a:cs typeface="Calibri"/>
                        <a:sym typeface="Calibri"/>
                      </a:endParaRPr>
                    </a:p>
                  </a:txBody>
                  <a:tcPr marT="91425" marB="91425"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100">
                          <a:solidFill>
                            <a:srgbClr val="0000FF"/>
                          </a:solidFill>
                          <a:latin typeface="Calibri"/>
                          <a:ea typeface="Calibri"/>
                          <a:cs typeface="Calibri"/>
                          <a:sym typeface="Calibri"/>
                        </a:rPr>
                        <a:t>0</a:t>
                      </a:r>
                      <a:r>
                        <a:rPr lang="en-US" sz="1100">
                          <a:solidFill>
                            <a:srgbClr val="0000FF"/>
                          </a:solidFill>
                          <a:latin typeface="Calibri"/>
                          <a:ea typeface="Calibri"/>
                          <a:cs typeface="Calibri"/>
                          <a:sym typeface="Calibri"/>
                        </a:rPr>
                        <a:t>8-10-21</a:t>
                      </a:r>
                      <a:endParaRPr sz="1100">
                        <a:solidFill>
                          <a:srgbClr val="0000FF"/>
                        </a:solidFill>
                        <a:latin typeface="Calibri"/>
                        <a:ea typeface="Calibri"/>
                        <a:cs typeface="Calibri"/>
                        <a:sym typeface="Calibri"/>
                      </a:endParaRPr>
                    </a:p>
                  </a:txBody>
                  <a:tcPr marT="91425" marB="91425"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100">
                          <a:solidFill>
                            <a:srgbClr val="0000FF"/>
                          </a:solidFill>
                          <a:latin typeface="Calibri"/>
                          <a:ea typeface="Calibri"/>
                          <a:cs typeface="Calibri"/>
                          <a:sym typeface="Calibri"/>
                        </a:rPr>
                        <a:t>Project Manager</a:t>
                      </a:r>
                      <a:endParaRPr sz="1100">
                        <a:solidFill>
                          <a:srgbClr val="0000FF"/>
                        </a:solidFill>
                        <a:latin typeface="Calibri"/>
                        <a:ea typeface="Calibri"/>
                        <a:cs typeface="Calibri"/>
                        <a:sym typeface="Calibri"/>
                      </a:endParaRPr>
                    </a:p>
                  </a:txBody>
                  <a:tcPr marT="91425" marB="91425"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100">
                          <a:solidFill>
                            <a:srgbClr val="0000FF"/>
                          </a:solidFill>
                          <a:latin typeface="Calibri"/>
                          <a:ea typeface="Calibri"/>
                          <a:cs typeface="Calibri"/>
                          <a:sym typeface="Calibri"/>
                        </a:rPr>
                        <a:t>Task 133</a:t>
                      </a:r>
                      <a:endParaRPr sz="1100">
                        <a:solidFill>
                          <a:srgbClr val="0000FF"/>
                        </a:solidFill>
                        <a:latin typeface="Calibri"/>
                        <a:ea typeface="Calibri"/>
                        <a:cs typeface="Calibri"/>
                        <a:sym typeface="Calibri"/>
                      </a:endParaRPr>
                    </a:p>
                  </a:txBody>
                  <a:tcPr marT="91425" marB="91425"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72725">
                <a:tc>
                  <a:txBody>
                    <a:bodyPr/>
                    <a:lstStyle/>
                    <a:p>
                      <a:pPr indent="0" lvl="0" marL="0" rtl="0" algn="l">
                        <a:spcBef>
                          <a:spcPts val="0"/>
                        </a:spcBef>
                        <a:spcAft>
                          <a:spcPts val="0"/>
                        </a:spcAft>
                        <a:buNone/>
                      </a:pPr>
                      <a:r>
                        <a:t/>
                      </a:r>
                      <a:endParaRPr/>
                    </a:p>
                  </a:txBody>
                  <a:tcPr marT="91425" marB="91425"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100">
                          <a:latin typeface="Calibri"/>
                          <a:ea typeface="Calibri"/>
                          <a:cs typeface="Calibri"/>
                          <a:sym typeface="Calibri"/>
                        </a:rPr>
                        <a:t>R-32</a:t>
                      </a:r>
                      <a:endParaRPr sz="1100">
                        <a:latin typeface="Calibri"/>
                        <a:ea typeface="Calibri"/>
                        <a:cs typeface="Calibri"/>
                        <a:sym typeface="Calibri"/>
                      </a:endParaRPr>
                    </a:p>
                  </a:txBody>
                  <a:tcPr marT="91425" marB="91425"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C000"/>
                    </a:solidFill>
                  </a:tcPr>
                </a:tc>
                <a:tc>
                  <a:txBody>
                    <a:bodyPr/>
                    <a:lstStyle/>
                    <a:p>
                      <a:pPr indent="0" lvl="0" marL="0" rtl="0" algn="l">
                        <a:lnSpc>
                          <a:spcPct val="115000"/>
                        </a:lnSpc>
                        <a:spcBef>
                          <a:spcPts val="0"/>
                        </a:spcBef>
                        <a:spcAft>
                          <a:spcPts val="0"/>
                        </a:spcAft>
                        <a:buNone/>
                      </a:pPr>
                      <a:r>
                        <a:rPr lang="en-US" sz="1100">
                          <a:solidFill>
                            <a:srgbClr val="0000FF"/>
                          </a:solidFill>
                          <a:latin typeface="Calibri"/>
                          <a:ea typeface="Calibri"/>
                          <a:cs typeface="Calibri"/>
                          <a:sym typeface="Calibri"/>
                        </a:rPr>
                        <a:t>Risk - RR</a:t>
                      </a:r>
                      <a:endParaRPr sz="1100">
                        <a:solidFill>
                          <a:srgbClr val="0000FF"/>
                        </a:solidFill>
                        <a:latin typeface="Calibri"/>
                        <a:ea typeface="Calibri"/>
                        <a:cs typeface="Calibri"/>
                        <a:sym typeface="Calibri"/>
                      </a:endParaRPr>
                    </a:p>
                  </a:txBody>
                  <a:tcPr marT="91425" marB="91425"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100">
                          <a:solidFill>
                            <a:srgbClr val="0000FF"/>
                          </a:solidFill>
                          <a:latin typeface="Calibri"/>
                          <a:ea typeface="Calibri"/>
                          <a:cs typeface="Calibri"/>
                          <a:sym typeface="Calibri"/>
                        </a:rPr>
                        <a:t>The Ensure rejection of DB access by anywhere else Task 195 might need more time to complete the </a:t>
                      </a:r>
                      <a:r>
                        <a:rPr lang="en-US" sz="1100">
                          <a:solidFill>
                            <a:srgbClr val="0000FF"/>
                          </a:solidFill>
                          <a:latin typeface="Calibri"/>
                          <a:ea typeface="Calibri"/>
                          <a:cs typeface="Calibri"/>
                          <a:sym typeface="Calibri"/>
                        </a:rPr>
                        <a:t>deployment</a:t>
                      </a:r>
                      <a:r>
                        <a:rPr lang="en-US" sz="1100">
                          <a:solidFill>
                            <a:srgbClr val="0000FF"/>
                          </a:solidFill>
                          <a:latin typeface="Calibri"/>
                          <a:ea typeface="Calibri"/>
                          <a:cs typeface="Calibri"/>
                          <a:sym typeface="Calibri"/>
                        </a:rPr>
                        <a:t> of the rejection of Database access due to the amount of validation and verification that is needed to be deployed with the Ensure rejection of DB access by anywhere else Task 195. This task might, </a:t>
                      </a:r>
                      <a:r>
                        <a:rPr lang="en-US" sz="1100">
                          <a:solidFill>
                            <a:srgbClr val="0000FF"/>
                          </a:solidFill>
                          <a:latin typeface="Calibri"/>
                          <a:ea typeface="Calibri"/>
                          <a:cs typeface="Calibri"/>
                          <a:sym typeface="Calibri"/>
                        </a:rPr>
                        <a:t>could</a:t>
                      </a:r>
                      <a:r>
                        <a:rPr lang="en-US" sz="1100">
                          <a:solidFill>
                            <a:srgbClr val="0000FF"/>
                          </a:solidFill>
                          <a:latin typeface="Calibri"/>
                          <a:ea typeface="Calibri"/>
                          <a:cs typeface="Calibri"/>
                          <a:sym typeface="Calibri"/>
                        </a:rPr>
                        <a:t>, possibly take more time than 10 days. The risk is failure to meet deadline on the due date.</a:t>
                      </a:r>
                      <a:endParaRPr sz="1100">
                        <a:solidFill>
                          <a:srgbClr val="0000FF"/>
                        </a:solidFill>
                        <a:latin typeface="Calibri"/>
                        <a:ea typeface="Calibri"/>
                        <a:cs typeface="Calibri"/>
                        <a:sym typeface="Calibri"/>
                      </a:endParaRPr>
                    </a:p>
                  </a:txBody>
                  <a:tcPr marT="91425" marB="91425"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100">
                          <a:solidFill>
                            <a:srgbClr val="0000FF"/>
                          </a:solidFill>
                          <a:latin typeface="Calibri"/>
                          <a:ea typeface="Calibri"/>
                          <a:cs typeface="Calibri"/>
                          <a:sym typeface="Calibri"/>
                        </a:rPr>
                        <a:t>1) Ask </a:t>
                      </a:r>
                      <a:r>
                        <a:rPr lang="en-US" sz="1100">
                          <a:solidFill>
                            <a:srgbClr val="0000FF"/>
                          </a:solidFill>
                          <a:latin typeface="Calibri"/>
                          <a:ea typeface="Calibri"/>
                          <a:cs typeface="Calibri"/>
                          <a:sym typeface="Calibri"/>
                        </a:rPr>
                        <a:t>Deployment</a:t>
                      </a:r>
                      <a:r>
                        <a:rPr lang="en-US" sz="1100">
                          <a:solidFill>
                            <a:srgbClr val="0000FF"/>
                          </a:solidFill>
                          <a:latin typeface="Calibri"/>
                          <a:ea typeface="Calibri"/>
                          <a:cs typeface="Calibri"/>
                          <a:sym typeface="Calibri"/>
                        </a:rPr>
                        <a:t> Lead to work on the Task 195 on weekends to accomodate the time that might,could,possibly be needed to complete the task 195 on time. 2) Give </a:t>
                      </a:r>
                      <a:r>
                        <a:rPr lang="en-US" sz="1100">
                          <a:solidFill>
                            <a:srgbClr val="0000FF"/>
                          </a:solidFill>
                          <a:latin typeface="Calibri"/>
                          <a:ea typeface="Calibri"/>
                          <a:cs typeface="Calibri"/>
                          <a:sym typeface="Calibri"/>
                        </a:rPr>
                        <a:t>specialized</a:t>
                      </a:r>
                      <a:r>
                        <a:rPr lang="en-US" sz="1100">
                          <a:solidFill>
                            <a:srgbClr val="0000FF"/>
                          </a:solidFill>
                          <a:latin typeface="Calibri"/>
                          <a:ea typeface="Calibri"/>
                          <a:cs typeface="Calibri"/>
                          <a:sym typeface="Calibri"/>
                        </a:rPr>
                        <a:t> training on HOW TO DEPLOY FASTER and MORE </a:t>
                      </a:r>
                      <a:r>
                        <a:rPr lang="en-US" sz="1100">
                          <a:solidFill>
                            <a:srgbClr val="0000FF"/>
                          </a:solidFill>
                          <a:latin typeface="Calibri"/>
                          <a:ea typeface="Calibri"/>
                          <a:cs typeface="Calibri"/>
                          <a:sym typeface="Calibri"/>
                        </a:rPr>
                        <a:t>EFFICIENT</a:t>
                      </a:r>
                      <a:r>
                        <a:rPr lang="en-US" sz="1100">
                          <a:solidFill>
                            <a:srgbClr val="0000FF"/>
                          </a:solidFill>
                          <a:latin typeface="Calibri"/>
                          <a:ea typeface="Calibri"/>
                          <a:cs typeface="Calibri"/>
                          <a:sym typeface="Calibri"/>
                        </a:rPr>
                        <a:t> from </a:t>
                      </a:r>
                      <a:r>
                        <a:rPr lang="en-US" sz="1100">
                          <a:solidFill>
                            <a:srgbClr val="0000FF"/>
                          </a:solidFill>
                          <a:latin typeface="Calibri"/>
                          <a:ea typeface="Calibri"/>
                          <a:cs typeface="Calibri"/>
                          <a:sym typeface="Calibri"/>
                        </a:rPr>
                        <a:t>Deployment</a:t>
                      </a:r>
                      <a:r>
                        <a:rPr lang="en-US" sz="1100">
                          <a:solidFill>
                            <a:srgbClr val="0000FF"/>
                          </a:solidFill>
                          <a:latin typeface="Calibri"/>
                          <a:ea typeface="Calibri"/>
                          <a:cs typeface="Calibri"/>
                          <a:sym typeface="Calibri"/>
                        </a:rPr>
                        <a:t> Lead to Deployment_Engineer_2 so that the </a:t>
                      </a:r>
                      <a:r>
                        <a:rPr lang="en-US" sz="1100">
                          <a:solidFill>
                            <a:srgbClr val="0000FF"/>
                          </a:solidFill>
                          <a:latin typeface="Calibri"/>
                          <a:ea typeface="Calibri"/>
                          <a:cs typeface="Calibri"/>
                          <a:sym typeface="Calibri"/>
                        </a:rPr>
                        <a:t>deployment</a:t>
                      </a:r>
                      <a:r>
                        <a:rPr lang="en-US" sz="1100">
                          <a:solidFill>
                            <a:srgbClr val="0000FF"/>
                          </a:solidFill>
                          <a:latin typeface="Calibri"/>
                          <a:ea typeface="Calibri"/>
                          <a:cs typeface="Calibri"/>
                          <a:sym typeface="Calibri"/>
                        </a:rPr>
                        <a:t> for the task 195 can meet the deadline of 10 days rather than past 10 days of work.</a:t>
                      </a:r>
                      <a:endParaRPr sz="1100">
                        <a:solidFill>
                          <a:srgbClr val="0000FF"/>
                        </a:solidFill>
                        <a:latin typeface="Calibri"/>
                        <a:ea typeface="Calibri"/>
                        <a:cs typeface="Calibri"/>
                        <a:sym typeface="Calibri"/>
                      </a:endParaRPr>
                    </a:p>
                  </a:txBody>
                  <a:tcPr marT="91425" marB="91425"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100">
                          <a:solidFill>
                            <a:srgbClr val="0000FF"/>
                          </a:solidFill>
                          <a:latin typeface="Calibri"/>
                          <a:ea typeface="Calibri"/>
                          <a:cs typeface="Calibri"/>
                          <a:sym typeface="Calibri"/>
                        </a:rPr>
                        <a:t>Add resources from other Tasks that complete their Tasks early that are in the deployment team to make task 195 to be completed on schedule.</a:t>
                      </a:r>
                      <a:endParaRPr sz="1100">
                        <a:solidFill>
                          <a:srgbClr val="0000FF"/>
                        </a:solidFill>
                        <a:latin typeface="Calibri"/>
                        <a:ea typeface="Calibri"/>
                        <a:cs typeface="Calibri"/>
                        <a:sym typeface="Calibri"/>
                      </a:endParaRPr>
                    </a:p>
                  </a:txBody>
                  <a:tcPr marT="91425" marB="91425"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100">
                          <a:solidFill>
                            <a:srgbClr val="0000FF"/>
                          </a:solidFill>
                          <a:latin typeface="Calibri"/>
                          <a:ea typeface="Calibri"/>
                          <a:cs typeface="Calibri"/>
                          <a:sym typeface="Calibri"/>
                        </a:rPr>
                        <a:t>11-03-21</a:t>
                      </a:r>
                      <a:endParaRPr sz="1100">
                        <a:solidFill>
                          <a:srgbClr val="0000FF"/>
                        </a:solidFill>
                        <a:latin typeface="Calibri"/>
                        <a:ea typeface="Calibri"/>
                        <a:cs typeface="Calibri"/>
                        <a:sym typeface="Calibri"/>
                      </a:endParaRPr>
                    </a:p>
                  </a:txBody>
                  <a:tcPr marT="91425" marB="91425"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100">
                          <a:solidFill>
                            <a:srgbClr val="0000FF"/>
                          </a:solidFill>
                          <a:latin typeface="Calibri"/>
                          <a:ea typeface="Calibri"/>
                          <a:cs typeface="Calibri"/>
                          <a:sym typeface="Calibri"/>
                        </a:rPr>
                        <a:t>Deployment Lead</a:t>
                      </a:r>
                      <a:endParaRPr sz="1100">
                        <a:solidFill>
                          <a:srgbClr val="0000FF"/>
                        </a:solidFill>
                        <a:latin typeface="Calibri"/>
                        <a:ea typeface="Calibri"/>
                        <a:cs typeface="Calibri"/>
                        <a:sym typeface="Calibri"/>
                      </a:endParaRPr>
                    </a:p>
                  </a:txBody>
                  <a:tcPr marT="91425" marB="91425"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100">
                          <a:solidFill>
                            <a:srgbClr val="0000FF"/>
                          </a:solidFill>
                          <a:latin typeface="Calibri"/>
                          <a:ea typeface="Calibri"/>
                          <a:cs typeface="Calibri"/>
                          <a:sym typeface="Calibri"/>
                        </a:rPr>
                        <a:t>Task 195</a:t>
                      </a:r>
                      <a:endParaRPr sz="1100">
                        <a:solidFill>
                          <a:srgbClr val="0000FF"/>
                        </a:solidFill>
                        <a:latin typeface="Calibri"/>
                        <a:ea typeface="Calibri"/>
                        <a:cs typeface="Calibri"/>
                        <a:sym typeface="Calibri"/>
                      </a:endParaRPr>
                    </a:p>
                  </a:txBody>
                  <a:tcPr marT="91425" marB="91425"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41"/>
          <p:cNvSpPr txBox="1"/>
          <p:nvPr>
            <p:ph type="title"/>
          </p:nvPr>
        </p:nvSpPr>
        <p:spPr>
          <a:xfrm>
            <a:off x="524933" y="239713"/>
            <a:ext cx="9992784" cy="1085850"/>
          </a:xfrm>
          <a:prstGeom prst="rect">
            <a:avLst/>
          </a:prstGeom>
          <a:noFill/>
          <a:ln>
            <a:noFill/>
          </a:ln>
        </p:spPr>
        <p:txBody>
          <a:bodyPr anchorCtr="0" anchor="ctr" bIns="0" lIns="72000" spcFirstLastPara="1" rIns="72000" wrap="square" tIns="0">
            <a:noAutofit/>
          </a:bodyPr>
          <a:lstStyle/>
          <a:p>
            <a:pPr indent="0" lvl="0" marL="0" rtl="0" algn="l">
              <a:lnSpc>
                <a:spcPct val="75000"/>
              </a:lnSpc>
              <a:spcBef>
                <a:spcPts val="0"/>
              </a:spcBef>
              <a:spcAft>
                <a:spcPts val="0"/>
              </a:spcAft>
              <a:buNone/>
            </a:pPr>
            <a:r>
              <a:rPr lang="en-US">
                <a:solidFill>
                  <a:srgbClr val="595959"/>
                </a:solidFill>
              </a:rPr>
              <a:t>Project Key Actions</a:t>
            </a:r>
            <a:endParaRPr/>
          </a:p>
        </p:txBody>
      </p:sp>
      <p:graphicFrame>
        <p:nvGraphicFramePr>
          <p:cNvPr id="317" name="Google Shape;317;p41"/>
          <p:cNvGraphicFramePr/>
          <p:nvPr/>
        </p:nvGraphicFramePr>
        <p:xfrm>
          <a:off x="96850" y="1259625"/>
          <a:ext cx="3000000" cy="3000000"/>
        </p:xfrm>
        <a:graphic>
          <a:graphicData uri="http://schemas.openxmlformats.org/drawingml/2006/table">
            <a:tbl>
              <a:tblPr>
                <a:noFill/>
                <a:tableStyleId>{DD3C18CE-7121-4ACD-BB7F-29129CA02BA8}</a:tableStyleId>
              </a:tblPr>
              <a:tblGrid>
                <a:gridCol w="505375"/>
                <a:gridCol w="2867475"/>
                <a:gridCol w="1249550"/>
                <a:gridCol w="1221375"/>
                <a:gridCol w="789200"/>
                <a:gridCol w="901925"/>
                <a:gridCol w="873750"/>
                <a:gridCol w="2442750"/>
                <a:gridCol w="1128325"/>
              </a:tblGrid>
              <a:tr h="209550">
                <a:tc gridSpan="9">
                  <a:txBody>
                    <a:bodyPr/>
                    <a:lstStyle/>
                    <a:p>
                      <a:pPr indent="0" lvl="0" marL="0" rtl="0" algn="ctr">
                        <a:lnSpc>
                          <a:spcPct val="115000"/>
                        </a:lnSpc>
                        <a:spcBef>
                          <a:spcPts val="0"/>
                        </a:spcBef>
                        <a:spcAft>
                          <a:spcPts val="0"/>
                        </a:spcAft>
                        <a:buNone/>
                      </a:pPr>
                      <a:r>
                        <a:rPr b="1" lang="en-US" sz="1200"/>
                        <a:t>Project Action List</a:t>
                      </a:r>
                      <a:endParaRPr b="1" sz="1200"/>
                    </a:p>
                  </a:txBody>
                  <a:tcPr marT="91425" marB="91425" marR="28575" marL="28575" anchor="b">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99CCFF"/>
                    </a:solidFill>
                  </a:tcPr>
                </a:tc>
                <a:tc hMerge="1"/>
                <a:tc hMerge="1"/>
                <a:tc hMerge="1"/>
                <a:tc hMerge="1"/>
                <a:tc hMerge="1"/>
                <a:tc hMerge="1"/>
                <a:tc hMerge="1"/>
                <a:tc hMerge="1"/>
              </a:tr>
              <a:tr h="352425">
                <a:tc>
                  <a:txBody>
                    <a:bodyPr/>
                    <a:lstStyle/>
                    <a:p>
                      <a:pPr indent="0" lvl="0" marL="0" rtl="0" algn="ctr">
                        <a:lnSpc>
                          <a:spcPct val="115000"/>
                        </a:lnSpc>
                        <a:spcBef>
                          <a:spcPts val="0"/>
                        </a:spcBef>
                        <a:spcAft>
                          <a:spcPts val="0"/>
                        </a:spcAft>
                        <a:buNone/>
                      </a:pPr>
                      <a:r>
                        <a:rPr b="1" lang="en-US" sz="1000"/>
                        <a:t>#</a:t>
                      </a:r>
                      <a:endParaRPr b="1" sz="1000"/>
                    </a:p>
                  </a:txBody>
                  <a:tcPr marT="91425" marB="91425" marR="28575" marL="28575" anchor="ctr">
                    <a:lnL cap="flat" cmpd="sng" w="19050">
                      <a:solidFill>
                        <a:srgbClr val="000000"/>
                      </a:solidFill>
                      <a:prstDash val="solid"/>
                      <a:round/>
                      <a:headEnd len="sm" w="sm" type="none"/>
                      <a:tailEnd len="sm" w="sm" type="none"/>
                    </a:lnL>
                    <a:lnR cap="flat" cmpd="sng" w="101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0150">
                      <a:solidFill>
                        <a:srgbClr val="000000"/>
                      </a:solidFill>
                      <a:prstDash val="solid"/>
                      <a:round/>
                      <a:headEnd len="sm" w="sm" type="none"/>
                      <a:tailEnd len="sm" w="sm" type="none"/>
                    </a:lnB>
                    <a:solidFill>
                      <a:srgbClr val="99CCFF"/>
                    </a:solidFill>
                  </a:tcPr>
                </a:tc>
                <a:tc>
                  <a:txBody>
                    <a:bodyPr/>
                    <a:lstStyle/>
                    <a:p>
                      <a:pPr indent="0" lvl="0" marL="0" rtl="0" algn="ctr">
                        <a:lnSpc>
                          <a:spcPct val="115000"/>
                        </a:lnSpc>
                        <a:spcBef>
                          <a:spcPts val="0"/>
                        </a:spcBef>
                        <a:spcAft>
                          <a:spcPts val="0"/>
                        </a:spcAft>
                        <a:buNone/>
                      </a:pPr>
                      <a:r>
                        <a:rPr b="1" lang="en-US" sz="1000"/>
                        <a:t>Description</a:t>
                      </a:r>
                      <a:endParaRPr b="1" sz="1000"/>
                    </a:p>
                  </a:txBody>
                  <a:tcPr marT="91425" marB="91425" marR="28575" marL="28575" anchor="ctr">
                    <a:lnL cap="flat" cmpd="sng" w="10150">
                      <a:solidFill>
                        <a:srgbClr val="000000"/>
                      </a:solidFill>
                      <a:prstDash val="solid"/>
                      <a:round/>
                      <a:headEnd len="sm" w="sm" type="none"/>
                      <a:tailEnd len="sm" w="sm" type="none"/>
                    </a:lnL>
                    <a:lnR cap="flat" cmpd="sng" w="101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0150">
                      <a:solidFill>
                        <a:srgbClr val="000000"/>
                      </a:solidFill>
                      <a:prstDash val="solid"/>
                      <a:round/>
                      <a:headEnd len="sm" w="sm" type="none"/>
                      <a:tailEnd len="sm" w="sm" type="none"/>
                    </a:lnB>
                    <a:solidFill>
                      <a:srgbClr val="99CCFF"/>
                    </a:solidFill>
                  </a:tcPr>
                </a:tc>
                <a:tc>
                  <a:txBody>
                    <a:bodyPr/>
                    <a:lstStyle/>
                    <a:p>
                      <a:pPr indent="0" lvl="0" marL="0" rtl="0" algn="ctr">
                        <a:lnSpc>
                          <a:spcPct val="115000"/>
                        </a:lnSpc>
                        <a:spcBef>
                          <a:spcPts val="0"/>
                        </a:spcBef>
                        <a:spcAft>
                          <a:spcPts val="0"/>
                        </a:spcAft>
                        <a:buNone/>
                      </a:pPr>
                      <a:r>
                        <a:rPr b="1" lang="en-US" sz="1000"/>
                        <a:t>Originator</a:t>
                      </a:r>
                      <a:endParaRPr b="1" sz="1000"/>
                    </a:p>
                  </a:txBody>
                  <a:tcPr marT="91425" marB="91425" marR="28575" marL="28575" anchor="ctr">
                    <a:lnL cap="flat" cmpd="sng" w="10150">
                      <a:solidFill>
                        <a:srgbClr val="000000"/>
                      </a:solidFill>
                      <a:prstDash val="solid"/>
                      <a:round/>
                      <a:headEnd len="sm" w="sm" type="none"/>
                      <a:tailEnd len="sm" w="sm" type="none"/>
                    </a:lnL>
                    <a:lnR cap="flat" cmpd="sng" w="101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0150">
                      <a:solidFill>
                        <a:srgbClr val="000000"/>
                      </a:solidFill>
                      <a:prstDash val="solid"/>
                      <a:round/>
                      <a:headEnd len="sm" w="sm" type="none"/>
                      <a:tailEnd len="sm" w="sm" type="none"/>
                    </a:lnB>
                    <a:solidFill>
                      <a:srgbClr val="99CCFF"/>
                    </a:solidFill>
                  </a:tcPr>
                </a:tc>
                <a:tc>
                  <a:txBody>
                    <a:bodyPr/>
                    <a:lstStyle/>
                    <a:p>
                      <a:pPr indent="0" lvl="0" marL="0" rtl="0" algn="ctr">
                        <a:lnSpc>
                          <a:spcPct val="115000"/>
                        </a:lnSpc>
                        <a:spcBef>
                          <a:spcPts val="0"/>
                        </a:spcBef>
                        <a:spcAft>
                          <a:spcPts val="0"/>
                        </a:spcAft>
                        <a:buNone/>
                      </a:pPr>
                      <a:r>
                        <a:rPr b="1" lang="en-US" sz="1000"/>
                        <a:t>Action Owner</a:t>
                      </a:r>
                      <a:endParaRPr b="1" sz="1000"/>
                    </a:p>
                  </a:txBody>
                  <a:tcPr marT="91425" marB="91425" marR="28575" marL="28575" anchor="ctr">
                    <a:lnL cap="flat" cmpd="sng" w="10150">
                      <a:solidFill>
                        <a:srgbClr val="000000"/>
                      </a:solidFill>
                      <a:prstDash val="solid"/>
                      <a:round/>
                      <a:headEnd len="sm" w="sm" type="none"/>
                      <a:tailEnd len="sm" w="sm" type="none"/>
                    </a:lnL>
                    <a:lnR cap="flat" cmpd="sng" w="101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0150">
                      <a:solidFill>
                        <a:srgbClr val="000000"/>
                      </a:solidFill>
                      <a:prstDash val="solid"/>
                      <a:round/>
                      <a:headEnd len="sm" w="sm" type="none"/>
                      <a:tailEnd len="sm" w="sm" type="none"/>
                    </a:lnB>
                    <a:solidFill>
                      <a:srgbClr val="99CCFF"/>
                    </a:solidFill>
                  </a:tcPr>
                </a:tc>
                <a:tc>
                  <a:txBody>
                    <a:bodyPr/>
                    <a:lstStyle/>
                    <a:p>
                      <a:pPr indent="0" lvl="0" marL="0" rtl="0" algn="ctr">
                        <a:lnSpc>
                          <a:spcPct val="115000"/>
                        </a:lnSpc>
                        <a:spcBef>
                          <a:spcPts val="0"/>
                        </a:spcBef>
                        <a:spcAft>
                          <a:spcPts val="0"/>
                        </a:spcAft>
                        <a:buNone/>
                      </a:pPr>
                      <a:r>
                        <a:rPr b="1" lang="en-US" sz="1000"/>
                        <a:t>Date Assigned</a:t>
                      </a:r>
                      <a:endParaRPr b="1" sz="1000"/>
                    </a:p>
                  </a:txBody>
                  <a:tcPr marT="91425" marB="91425" marR="28575" marL="28575" anchor="ctr">
                    <a:lnL cap="flat" cmpd="sng" w="10150">
                      <a:solidFill>
                        <a:srgbClr val="000000"/>
                      </a:solidFill>
                      <a:prstDash val="solid"/>
                      <a:round/>
                      <a:headEnd len="sm" w="sm" type="none"/>
                      <a:tailEnd len="sm" w="sm" type="none"/>
                    </a:lnL>
                    <a:lnR cap="flat" cmpd="sng" w="101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0150">
                      <a:solidFill>
                        <a:srgbClr val="000000"/>
                      </a:solidFill>
                      <a:prstDash val="solid"/>
                      <a:round/>
                      <a:headEnd len="sm" w="sm" type="none"/>
                      <a:tailEnd len="sm" w="sm" type="none"/>
                    </a:lnB>
                    <a:solidFill>
                      <a:srgbClr val="99CCFF"/>
                    </a:solidFill>
                  </a:tcPr>
                </a:tc>
                <a:tc>
                  <a:txBody>
                    <a:bodyPr/>
                    <a:lstStyle/>
                    <a:p>
                      <a:pPr indent="0" lvl="0" marL="0" rtl="0" algn="ctr">
                        <a:lnSpc>
                          <a:spcPct val="115000"/>
                        </a:lnSpc>
                        <a:spcBef>
                          <a:spcPts val="0"/>
                        </a:spcBef>
                        <a:spcAft>
                          <a:spcPts val="0"/>
                        </a:spcAft>
                        <a:buNone/>
                      </a:pPr>
                      <a:r>
                        <a:rPr b="1" lang="en-US" sz="1000"/>
                        <a:t>Date Needed</a:t>
                      </a:r>
                      <a:endParaRPr b="1" sz="1000"/>
                    </a:p>
                  </a:txBody>
                  <a:tcPr marT="91425" marB="91425" marR="28575" marL="28575" anchor="ctr">
                    <a:lnL cap="flat" cmpd="sng" w="10150">
                      <a:solidFill>
                        <a:srgbClr val="000000"/>
                      </a:solidFill>
                      <a:prstDash val="solid"/>
                      <a:round/>
                      <a:headEnd len="sm" w="sm" type="none"/>
                      <a:tailEnd len="sm" w="sm" type="none"/>
                    </a:lnL>
                    <a:lnR cap="flat" cmpd="sng" w="101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0150">
                      <a:solidFill>
                        <a:srgbClr val="000000"/>
                      </a:solidFill>
                      <a:prstDash val="solid"/>
                      <a:round/>
                      <a:headEnd len="sm" w="sm" type="none"/>
                      <a:tailEnd len="sm" w="sm" type="none"/>
                    </a:lnB>
                    <a:solidFill>
                      <a:srgbClr val="99CCFF"/>
                    </a:solidFill>
                  </a:tcPr>
                </a:tc>
                <a:tc>
                  <a:txBody>
                    <a:bodyPr/>
                    <a:lstStyle/>
                    <a:p>
                      <a:pPr indent="0" lvl="0" marL="0" rtl="0" algn="ctr">
                        <a:lnSpc>
                          <a:spcPct val="115000"/>
                        </a:lnSpc>
                        <a:spcBef>
                          <a:spcPts val="0"/>
                        </a:spcBef>
                        <a:spcAft>
                          <a:spcPts val="0"/>
                        </a:spcAft>
                        <a:buNone/>
                      </a:pPr>
                      <a:r>
                        <a:rPr b="1" lang="en-US" sz="1000"/>
                        <a:t>Date Closed</a:t>
                      </a:r>
                      <a:endParaRPr b="1" sz="1000"/>
                    </a:p>
                  </a:txBody>
                  <a:tcPr marT="91425" marB="91425" marR="28575" marL="28575" anchor="ctr">
                    <a:lnL cap="flat" cmpd="sng" w="10150">
                      <a:solidFill>
                        <a:srgbClr val="000000"/>
                      </a:solidFill>
                      <a:prstDash val="solid"/>
                      <a:round/>
                      <a:headEnd len="sm" w="sm" type="none"/>
                      <a:tailEnd len="sm" w="sm" type="none"/>
                    </a:lnL>
                    <a:lnR cap="flat" cmpd="sng" w="101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0150">
                      <a:solidFill>
                        <a:srgbClr val="000000"/>
                      </a:solidFill>
                      <a:prstDash val="solid"/>
                      <a:round/>
                      <a:headEnd len="sm" w="sm" type="none"/>
                      <a:tailEnd len="sm" w="sm" type="none"/>
                    </a:lnB>
                    <a:solidFill>
                      <a:srgbClr val="99CCFF"/>
                    </a:solidFill>
                  </a:tcPr>
                </a:tc>
                <a:tc>
                  <a:txBody>
                    <a:bodyPr/>
                    <a:lstStyle/>
                    <a:p>
                      <a:pPr indent="0" lvl="0" marL="0" rtl="0" algn="ctr">
                        <a:lnSpc>
                          <a:spcPct val="115000"/>
                        </a:lnSpc>
                        <a:spcBef>
                          <a:spcPts val="0"/>
                        </a:spcBef>
                        <a:spcAft>
                          <a:spcPts val="0"/>
                        </a:spcAft>
                        <a:buNone/>
                      </a:pPr>
                      <a:r>
                        <a:rPr b="1" lang="en-US" sz="1000"/>
                        <a:t>Comments</a:t>
                      </a:r>
                      <a:endParaRPr b="1" sz="1000"/>
                    </a:p>
                  </a:txBody>
                  <a:tcPr marT="91425" marB="91425" marR="28575" marL="28575" anchor="ctr">
                    <a:lnL cap="flat" cmpd="sng" w="10150">
                      <a:solidFill>
                        <a:srgbClr val="000000"/>
                      </a:solidFill>
                      <a:prstDash val="solid"/>
                      <a:round/>
                      <a:headEnd len="sm" w="sm" type="none"/>
                      <a:tailEnd len="sm" w="sm" type="none"/>
                    </a:lnL>
                    <a:lnR cap="flat" cmpd="sng" w="101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0150">
                      <a:solidFill>
                        <a:srgbClr val="000000"/>
                      </a:solidFill>
                      <a:prstDash val="solid"/>
                      <a:round/>
                      <a:headEnd len="sm" w="sm" type="none"/>
                      <a:tailEnd len="sm" w="sm" type="none"/>
                    </a:lnB>
                    <a:solidFill>
                      <a:srgbClr val="99CCFF"/>
                    </a:solidFill>
                  </a:tcPr>
                </a:tc>
                <a:tc>
                  <a:txBody>
                    <a:bodyPr/>
                    <a:lstStyle/>
                    <a:p>
                      <a:pPr indent="0" lvl="0" marL="0" rtl="0" algn="ctr">
                        <a:lnSpc>
                          <a:spcPct val="115000"/>
                        </a:lnSpc>
                        <a:spcBef>
                          <a:spcPts val="0"/>
                        </a:spcBef>
                        <a:spcAft>
                          <a:spcPts val="0"/>
                        </a:spcAft>
                        <a:buNone/>
                      </a:pPr>
                      <a:r>
                        <a:rPr b="1" lang="en-US" sz="1000"/>
                        <a:t>Status</a:t>
                      </a:r>
                      <a:endParaRPr b="1" sz="1000"/>
                    </a:p>
                  </a:txBody>
                  <a:tcPr marT="91425" marB="91425" marR="28575" marL="28575" anchor="ctr">
                    <a:lnL cap="flat" cmpd="sng" w="101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0150">
                      <a:solidFill>
                        <a:srgbClr val="000000"/>
                      </a:solidFill>
                      <a:prstDash val="solid"/>
                      <a:round/>
                      <a:headEnd len="sm" w="sm" type="none"/>
                      <a:tailEnd len="sm" w="sm" type="none"/>
                    </a:lnB>
                    <a:solidFill>
                      <a:srgbClr val="99CCFF"/>
                    </a:solidFill>
                  </a:tcPr>
                </a:tc>
              </a:tr>
            </a:tbl>
          </a:graphicData>
        </a:graphic>
      </p:graphicFrame>
      <p:graphicFrame>
        <p:nvGraphicFramePr>
          <p:cNvPr id="318" name="Google Shape;318;p41"/>
          <p:cNvGraphicFramePr/>
          <p:nvPr/>
        </p:nvGraphicFramePr>
        <p:xfrm>
          <a:off x="96850" y="2177775"/>
          <a:ext cx="3000000" cy="3000000"/>
        </p:xfrm>
        <a:graphic>
          <a:graphicData uri="http://schemas.openxmlformats.org/drawingml/2006/table">
            <a:tbl>
              <a:tblPr>
                <a:noFill/>
                <a:tableStyleId>{DD3C18CE-7121-4ACD-BB7F-29129CA02BA8}</a:tableStyleId>
              </a:tblPr>
              <a:tblGrid>
                <a:gridCol w="507325"/>
                <a:gridCol w="2865525"/>
                <a:gridCol w="1249550"/>
                <a:gridCol w="1221375"/>
                <a:gridCol w="789200"/>
                <a:gridCol w="901925"/>
                <a:gridCol w="873750"/>
                <a:gridCol w="2442725"/>
                <a:gridCol w="1128350"/>
              </a:tblGrid>
              <a:tr h="590550">
                <a:tc>
                  <a:txBody>
                    <a:bodyPr/>
                    <a:lstStyle/>
                    <a:p>
                      <a:pPr indent="0" lvl="0" marL="0" rtl="0" algn="ctr">
                        <a:lnSpc>
                          <a:spcPct val="115000"/>
                        </a:lnSpc>
                        <a:spcBef>
                          <a:spcPts val="0"/>
                        </a:spcBef>
                        <a:spcAft>
                          <a:spcPts val="0"/>
                        </a:spcAft>
                        <a:buNone/>
                      </a:pPr>
                      <a:r>
                        <a:rPr lang="en-US" sz="1100">
                          <a:solidFill>
                            <a:srgbClr val="0000FF"/>
                          </a:solidFill>
                          <a:latin typeface="Calibri"/>
                          <a:ea typeface="Calibri"/>
                          <a:cs typeface="Calibri"/>
                          <a:sym typeface="Calibri"/>
                        </a:rPr>
                        <a:t>A18</a:t>
                      </a:r>
                      <a:endParaRPr sz="1100">
                        <a:solidFill>
                          <a:srgbClr val="0000FF"/>
                        </a:solidFill>
                        <a:latin typeface="Calibri"/>
                        <a:ea typeface="Calibri"/>
                        <a:cs typeface="Calibri"/>
                        <a:sym typeface="Calibri"/>
                      </a:endParaRPr>
                    </a:p>
                  </a:txBody>
                  <a:tcPr marT="91425" marB="91425" marR="28575" marL="28575" anchor="ctr">
                    <a:lnL cap="flat" cmpd="sng" w="1905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100">
                          <a:solidFill>
                            <a:srgbClr val="0000FF"/>
                          </a:solidFill>
                          <a:latin typeface="Calibri"/>
                          <a:ea typeface="Calibri"/>
                          <a:cs typeface="Calibri"/>
                          <a:sym typeface="Calibri"/>
                        </a:rPr>
                        <a:t>Host a meeting</a:t>
                      </a:r>
                      <a:r>
                        <a:rPr lang="en-US" sz="1100">
                          <a:solidFill>
                            <a:srgbClr val="0000FF"/>
                          </a:solidFill>
                          <a:latin typeface="Calibri"/>
                          <a:ea typeface="Calibri"/>
                          <a:cs typeface="Calibri"/>
                          <a:sym typeface="Calibri"/>
                        </a:rPr>
                        <a:t> with a FEMA developer or tech lead to ensure that the resources agreed upon at the start have not been changed because of any policy changes.</a:t>
                      </a:r>
                      <a:endParaRPr sz="1100">
                        <a:solidFill>
                          <a:srgbClr val="0000FF"/>
                        </a:solidFill>
                        <a:latin typeface="Calibri"/>
                        <a:ea typeface="Calibri"/>
                        <a:cs typeface="Calibri"/>
                        <a:sym typeface="Calibri"/>
                      </a:endParaRPr>
                    </a:p>
                  </a:txBody>
                  <a:tcPr marT="91425" marB="91425"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1100">
                          <a:solidFill>
                            <a:srgbClr val="0000FF"/>
                          </a:solidFill>
                          <a:latin typeface="Calibri"/>
                          <a:ea typeface="Calibri"/>
                          <a:cs typeface="Calibri"/>
                          <a:sym typeface="Calibri"/>
                        </a:rPr>
                        <a:t>Project Manager</a:t>
                      </a:r>
                      <a:endParaRPr sz="1100">
                        <a:solidFill>
                          <a:srgbClr val="0000FF"/>
                        </a:solidFill>
                        <a:latin typeface="Calibri"/>
                        <a:ea typeface="Calibri"/>
                        <a:cs typeface="Calibri"/>
                        <a:sym typeface="Calibri"/>
                      </a:endParaRPr>
                    </a:p>
                  </a:txBody>
                  <a:tcPr marT="91425" marB="91425"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1100">
                          <a:solidFill>
                            <a:srgbClr val="0000FF"/>
                          </a:solidFill>
                          <a:latin typeface="Calibri"/>
                          <a:ea typeface="Calibri"/>
                          <a:cs typeface="Calibri"/>
                          <a:sym typeface="Calibri"/>
                        </a:rPr>
                        <a:t>Nikhil Patil</a:t>
                      </a:r>
                      <a:endParaRPr sz="1100">
                        <a:solidFill>
                          <a:srgbClr val="0000FF"/>
                        </a:solidFill>
                        <a:latin typeface="Calibri"/>
                        <a:ea typeface="Calibri"/>
                        <a:cs typeface="Calibri"/>
                        <a:sym typeface="Calibri"/>
                      </a:endParaRPr>
                    </a:p>
                  </a:txBody>
                  <a:tcPr marT="91425" marB="91425"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1100">
                          <a:solidFill>
                            <a:srgbClr val="0000FF"/>
                          </a:solidFill>
                          <a:latin typeface="Calibri"/>
                          <a:ea typeface="Calibri"/>
                          <a:cs typeface="Calibri"/>
                          <a:sym typeface="Calibri"/>
                        </a:rPr>
                        <a:t>7-Jun-21</a:t>
                      </a:r>
                      <a:endParaRPr sz="1100">
                        <a:solidFill>
                          <a:srgbClr val="0000FF"/>
                        </a:solidFill>
                        <a:latin typeface="Calibri"/>
                        <a:ea typeface="Calibri"/>
                        <a:cs typeface="Calibri"/>
                        <a:sym typeface="Calibri"/>
                      </a:endParaRPr>
                    </a:p>
                  </a:txBody>
                  <a:tcPr marT="91425" marB="91425"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1100">
                          <a:solidFill>
                            <a:srgbClr val="0000FF"/>
                          </a:solidFill>
                          <a:latin typeface="Calibri"/>
                          <a:ea typeface="Calibri"/>
                          <a:cs typeface="Calibri"/>
                          <a:sym typeface="Calibri"/>
                        </a:rPr>
                        <a:t>11-Jun-21</a:t>
                      </a:r>
                      <a:endParaRPr sz="1100">
                        <a:solidFill>
                          <a:srgbClr val="0000FF"/>
                        </a:solidFill>
                        <a:latin typeface="Calibri"/>
                        <a:ea typeface="Calibri"/>
                        <a:cs typeface="Calibri"/>
                        <a:sym typeface="Calibri"/>
                      </a:endParaRPr>
                    </a:p>
                  </a:txBody>
                  <a:tcPr marT="91425" marB="91425"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1100">
                          <a:solidFill>
                            <a:srgbClr val="0000FF"/>
                          </a:solidFill>
                          <a:latin typeface="Calibri"/>
                          <a:ea typeface="Calibri"/>
                          <a:cs typeface="Calibri"/>
                          <a:sym typeface="Calibri"/>
                        </a:rPr>
                        <a:t>11-Jun-21</a:t>
                      </a:r>
                      <a:endParaRPr sz="1100">
                        <a:solidFill>
                          <a:srgbClr val="0000FF"/>
                        </a:solidFill>
                        <a:latin typeface="Calibri"/>
                        <a:ea typeface="Calibri"/>
                        <a:cs typeface="Calibri"/>
                        <a:sym typeface="Calibri"/>
                      </a:endParaRPr>
                    </a:p>
                  </a:txBody>
                  <a:tcPr marT="91425" marB="91425"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100">
                          <a:solidFill>
                            <a:srgbClr val="0000FF"/>
                          </a:solidFill>
                          <a:latin typeface="Calibri"/>
                          <a:ea typeface="Calibri"/>
                          <a:cs typeface="Calibri"/>
                          <a:sym typeface="Calibri"/>
                        </a:rPr>
                        <a:t>Ensures that no changes in policy will affect the development or deployment of the project.</a:t>
                      </a:r>
                      <a:endParaRPr sz="1100">
                        <a:solidFill>
                          <a:srgbClr val="0000FF"/>
                        </a:solidFill>
                        <a:latin typeface="Calibri"/>
                        <a:ea typeface="Calibri"/>
                        <a:cs typeface="Calibri"/>
                        <a:sym typeface="Calibri"/>
                      </a:endParaRPr>
                    </a:p>
                  </a:txBody>
                  <a:tcPr marT="91425" marB="91425"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1000">
                          <a:solidFill>
                            <a:srgbClr val="0000FF"/>
                          </a:solidFill>
                        </a:rPr>
                        <a:t>Done</a:t>
                      </a:r>
                      <a:endParaRPr sz="1000">
                        <a:solidFill>
                          <a:srgbClr val="0000FF"/>
                        </a:solidFill>
                      </a:endParaRPr>
                    </a:p>
                  </a:txBody>
                  <a:tcPr marT="91425" marB="91425" marR="28575" marL="28575" anchor="ctr">
                    <a:lnL cap="flat" cmpd="sng" w="9525">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r h="590550">
                <a:tc>
                  <a:txBody>
                    <a:bodyPr/>
                    <a:lstStyle/>
                    <a:p>
                      <a:pPr indent="0" lvl="0" marL="0" rtl="0" algn="ctr">
                        <a:lnSpc>
                          <a:spcPct val="115000"/>
                        </a:lnSpc>
                        <a:spcBef>
                          <a:spcPts val="0"/>
                        </a:spcBef>
                        <a:spcAft>
                          <a:spcPts val="0"/>
                        </a:spcAft>
                        <a:buNone/>
                      </a:pPr>
                      <a:r>
                        <a:rPr lang="en-US" sz="1100">
                          <a:solidFill>
                            <a:srgbClr val="0000FF"/>
                          </a:solidFill>
                          <a:latin typeface="Calibri"/>
                          <a:ea typeface="Calibri"/>
                          <a:cs typeface="Calibri"/>
                          <a:sym typeface="Calibri"/>
                        </a:rPr>
                        <a:t>A19</a:t>
                      </a:r>
                      <a:endParaRPr sz="1100">
                        <a:solidFill>
                          <a:srgbClr val="0000FF"/>
                        </a:solidFill>
                        <a:latin typeface="Calibri"/>
                        <a:ea typeface="Calibri"/>
                        <a:cs typeface="Calibri"/>
                        <a:sym typeface="Calibri"/>
                      </a:endParaRPr>
                    </a:p>
                  </a:txBody>
                  <a:tcPr marT="91425" marB="91425" marR="28575" marL="28575" anchor="ctr">
                    <a:lnL cap="flat" cmpd="sng" w="1905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100">
                          <a:solidFill>
                            <a:srgbClr val="0000FF"/>
                          </a:solidFill>
                          <a:latin typeface="Calibri"/>
                          <a:ea typeface="Calibri"/>
                          <a:cs typeface="Calibri"/>
                          <a:sym typeface="Calibri"/>
                        </a:rPr>
                        <a:t>Create list of at least three security consultants to get approved by FEMA representative for Security Design Documents.</a:t>
                      </a:r>
                      <a:endParaRPr sz="1100">
                        <a:solidFill>
                          <a:srgbClr val="0000FF"/>
                        </a:solidFill>
                        <a:latin typeface="Calibri"/>
                        <a:ea typeface="Calibri"/>
                        <a:cs typeface="Calibri"/>
                        <a:sym typeface="Calibri"/>
                      </a:endParaRPr>
                    </a:p>
                  </a:txBody>
                  <a:tcPr marT="91425" marB="91425"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1100">
                          <a:solidFill>
                            <a:srgbClr val="0000FF"/>
                          </a:solidFill>
                          <a:latin typeface="Calibri"/>
                          <a:ea typeface="Calibri"/>
                          <a:cs typeface="Calibri"/>
                          <a:sym typeface="Calibri"/>
                        </a:rPr>
                        <a:t>Project Manager</a:t>
                      </a:r>
                      <a:endParaRPr sz="1100">
                        <a:solidFill>
                          <a:srgbClr val="0000FF"/>
                        </a:solidFill>
                        <a:latin typeface="Calibri"/>
                        <a:ea typeface="Calibri"/>
                        <a:cs typeface="Calibri"/>
                        <a:sym typeface="Calibri"/>
                      </a:endParaRPr>
                    </a:p>
                  </a:txBody>
                  <a:tcPr marT="91425" marB="91425"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1100">
                          <a:solidFill>
                            <a:srgbClr val="0000FF"/>
                          </a:solidFill>
                          <a:latin typeface="Calibri"/>
                          <a:ea typeface="Calibri"/>
                          <a:cs typeface="Calibri"/>
                          <a:sym typeface="Calibri"/>
                        </a:rPr>
                        <a:t>Madeline Wrzesinski</a:t>
                      </a:r>
                      <a:endParaRPr sz="1100">
                        <a:solidFill>
                          <a:srgbClr val="0000FF"/>
                        </a:solidFill>
                        <a:latin typeface="Calibri"/>
                        <a:ea typeface="Calibri"/>
                        <a:cs typeface="Calibri"/>
                        <a:sym typeface="Calibri"/>
                      </a:endParaRPr>
                    </a:p>
                  </a:txBody>
                  <a:tcPr marT="91425" marB="91425"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1100">
                          <a:solidFill>
                            <a:srgbClr val="0000FF"/>
                          </a:solidFill>
                          <a:latin typeface="Calibri"/>
                          <a:ea typeface="Calibri"/>
                          <a:cs typeface="Calibri"/>
                          <a:sym typeface="Calibri"/>
                        </a:rPr>
                        <a:t>1-Mar-21</a:t>
                      </a:r>
                      <a:endParaRPr sz="1100">
                        <a:solidFill>
                          <a:srgbClr val="0000FF"/>
                        </a:solidFill>
                        <a:latin typeface="Calibri"/>
                        <a:ea typeface="Calibri"/>
                        <a:cs typeface="Calibri"/>
                        <a:sym typeface="Calibri"/>
                      </a:endParaRPr>
                    </a:p>
                  </a:txBody>
                  <a:tcPr marT="91425" marB="91425"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1100">
                          <a:solidFill>
                            <a:srgbClr val="0000FF"/>
                          </a:solidFill>
                          <a:latin typeface="Calibri"/>
                          <a:ea typeface="Calibri"/>
                          <a:cs typeface="Calibri"/>
                          <a:sym typeface="Calibri"/>
                        </a:rPr>
                        <a:t>15-March-21</a:t>
                      </a:r>
                      <a:endParaRPr sz="1100">
                        <a:solidFill>
                          <a:srgbClr val="0000FF"/>
                        </a:solidFill>
                        <a:latin typeface="Calibri"/>
                        <a:ea typeface="Calibri"/>
                        <a:cs typeface="Calibri"/>
                        <a:sym typeface="Calibri"/>
                      </a:endParaRPr>
                    </a:p>
                  </a:txBody>
                  <a:tcPr marT="91425" marB="91425"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15000"/>
                        </a:lnSpc>
                        <a:spcBef>
                          <a:spcPts val="0"/>
                        </a:spcBef>
                        <a:spcAft>
                          <a:spcPts val="0"/>
                        </a:spcAft>
                        <a:buNone/>
                      </a:pPr>
                      <a:r>
                        <a:rPr lang="en-US" sz="1100">
                          <a:solidFill>
                            <a:srgbClr val="0000FF"/>
                          </a:solidFill>
                          <a:latin typeface="Calibri"/>
                          <a:ea typeface="Calibri"/>
                          <a:cs typeface="Calibri"/>
                          <a:sym typeface="Calibri"/>
                        </a:rPr>
                        <a:t>16-March-21</a:t>
                      </a:r>
                      <a:endParaRPr sz="1100">
                        <a:solidFill>
                          <a:srgbClr val="0000FF"/>
                        </a:solidFill>
                        <a:latin typeface="Calibri"/>
                        <a:ea typeface="Calibri"/>
                        <a:cs typeface="Calibri"/>
                        <a:sym typeface="Calibri"/>
                      </a:endParaRPr>
                    </a:p>
                  </a:txBody>
                  <a:tcPr marT="91425" marB="91425"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100">
                          <a:solidFill>
                            <a:srgbClr val="0000FF"/>
                          </a:solidFill>
                          <a:latin typeface="Calibri"/>
                          <a:ea typeface="Calibri"/>
                          <a:cs typeface="Calibri"/>
                          <a:sym typeface="Calibri"/>
                        </a:rPr>
                        <a:t>Safeguards development and delivery of Security Design Document on time.</a:t>
                      </a:r>
                      <a:endParaRPr sz="1100">
                        <a:solidFill>
                          <a:srgbClr val="0000FF"/>
                        </a:solidFill>
                        <a:latin typeface="Calibri"/>
                        <a:ea typeface="Calibri"/>
                        <a:cs typeface="Calibri"/>
                        <a:sym typeface="Calibri"/>
                      </a:endParaRPr>
                    </a:p>
                  </a:txBody>
                  <a:tcPr marT="91425" marB="91425"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1000">
                          <a:solidFill>
                            <a:srgbClr val="0000FF"/>
                          </a:solidFill>
                        </a:rPr>
                        <a:t>Done</a:t>
                      </a:r>
                      <a:endParaRPr sz="1000">
                        <a:solidFill>
                          <a:srgbClr val="0000FF"/>
                        </a:solidFill>
                      </a:endParaRPr>
                    </a:p>
                  </a:txBody>
                  <a:tcPr marT="91425" marB="91425" marR="28575" marL="28575" anchor="ctr">
                    <a:lnL cap="flat" cmpd="sng" w="9525">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r h="590550">
                <a:tc>
                  <a:txBody>
                    <a:bodyPr/>
                    <a:lstStyle/>
                    <a:p>
                      <a:pPr indent="0" lvl="0" marL="0" rtl="0" algn="ctr">
                        <a:lnSpc>
                          <a:spcPct val="115000"/>
                        </a:lnSpc>
                        <a:spcBef>
                          <a:spcPts val="0"/>
                        </a:spcBef>
                        <a:spcAft>
                          <a:spcPts val="0"/>
                        </a:spcAft>
                        <a:buNone/>
                      </a:pPr>
                      <a:r>
                        <a:rPr lang="en-US" sz="1100">
                          <a:solidFill>
                            <a:srgbClr val="0000FF"/>
                          </a:solidFill>
                          <a:latin typeface="Calibri"/>
                          <a:ea typeface="Calibri"/>
                          <a:cs typeface="Calibri"/>
                          <a:sym typeface="Calibri"/>
                        </a:rPr>
                        <a:t>A20</a:t>
                      </a:r>
                      <a:endParaRPr sz="1100">
                        <a:solidFill>
                          <a:srgbClr val="0000FF"/>
                        </a:solidFill>
                        <a:latin typeface="Calibri"/>
                        <a:ea typeface="Calibri"/>
                        <a:cs typeface="Calibri"/>
                        <a:sym typeface="Calibri"/>
                      </a:endParaRPr>
                    </a:p>
                  </a:txBody>
                  <a:tcPr marT="91425" marB="91425" marR="28575" marL="28575" anchor="ctr">
                    <a:lnL cap="flat" cmpd="sng" w="1905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100">
                          <a:solidFill>
                            <a:srgbClr val="0000FF"/>
                          </a:solidFill>
                          <a:latin typeface="Calibri"/>
                          <a:ea typeface="Calibri"/>
                          <a:cs typeface="Calibri"/>
                          <a:sym typeface="Calibri"/>
                        </a:rPr>
                        <a:t>Schedule</a:t>
                      </a:r>
                      <a:r>
                        <a:rPr lang="en-US" sz="1100">
                          <a:solidFill>
                            <a:srgbClr val="0000FF"/>
                          </a:solidFill>
                          <a:latin typeface="Calibri"/>
                          <a:ea typeface="Calibri"/>
                          <a:cs typeface="Calibri"/>
                          <a:sym typeface="Calibri"/>
                        </a:rPr>
                        <a:t> tech demo with FEMA representative</a:t>
                      </a:r>
                      <a:endParaRPr sz="1100">
                        <a:solidFill>
                          <a:srgbClr val="0000FF"/>
                        </a:solidFill>
                        <a:latin typeface="Calibri"/>
                        <a:ea typeface="Calibri"/>
                        <a:cs typeface="Calibri"/>
                        <a:sym typeface="Calibri"/>
                      </a:endParaRPr>
                    </a:p>
                  </a:txBody>
                  <a:tcPr marT="91425" marB="91425"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n-US" sz="1100">
                          <a:solidFill>
                            <a:srgbClr val="0000FF"/>
                          </a:solidFill>
                          <a:latin typeface="Calibri"/>
                          <a:ea typeface="Calibri"/>
                          <a:cs typeface="Calibri"/>
                          <a:sym typeface="Calibri"/>
                        </a:rPr>
                        <a:t>Project Manager</a:t>
                      </a:r>
                      <a:endParaRPr sz="1100">
                        <a:solidFill>
                          <a:srgbClr val="0000FF"/>
                        </a:solidFill>
                        <a:latin typeface="Calibri"/>
                        <a:ea typeface="Calibri"/>
                        <a:cs typeface="Calibri"/>
                        <a:sym typeface="Calibri"/>
                      </a:endParaRPr>
                    </a:p>
                  </a:txBody>
                  <a:tcPr marT="91425" marB="91425"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1100">
                          <a:solidFill>
                            <a:srgbClr val="0000FF"/>
                          </a:solidFill>
                          <a:latin typeface="Calibri"/>
                          <a:ea typeface="Calibri"/>
                          <a:cs typeface="Calibri"/>
                          <a:sym typeface="Calibri"/>
                        </a:rPr>
                        <a:t>Renee Al-Tabatabaie</a:t>
                      </a:r>
                      <a:endParaRPr sz="1100">
                        <a:solidFill>
                          <a:srgbClr val="0000FF"/>
                        </a:solidFill>
                        <a:latin typeface="Calibri"/>
                        <a:ea typeface="Calibri"/>
                        <a:cs typeface="Calibri"/>
                        <a:sym typeface="Calibri"/>
                      </a:endParaRPr>
                    </a:p>
                  </a:txBody>
                  <a:tcPr marT="91425" marB="91425"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1100">
                          <a:solidFill>
                            <a:srgbClr val="0000FF"/>
                          </a:solidFill>
                          <a:latin typeface="Calibri"/>
                          <a:ea typeface="Calibri"/>
                          <a:cs typeface="Calibri"/>
                          <a:sym typeface="Calibri"/>
                        </a:rPr>
                        <a:t>30-Jul-21</a:t>
                      </a:r>
                      <a:endParaRPr sz="1100">
                        <a:solidFill>
                          <a:srgbClr val="0000FF"/>
                        </a:solidFill>
                        <a:latin typeface="Calibri"/>
                        <a:ea typeface="Calibri"/>
                        <a:cs typeface="Calibri"/>
                        <a:sym typeface="Calibri"/>
                      </a:endParaRPr>
                    </a:p>
                  </a:txBody>
                  <a:tcPr marT="91425" marB="91425"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1100">
                          <a:solidFill>
                            <a:srgbClr val="0000FF"/>
                          </a:solidFill>
                          <a:latin typeface="Calibri"/>
                          <a:ea typeface="Calibri"/>
                          <a:cs typeface="Calibri"/>
                          <a:sym typeface="Calibri"/>
                        </a:rPr>
                        <a:t>29-September-21</a:t>
                      </a:r>
                      <a:endParaRPr sz="1100">
                        <a:solidFill>
                          <a:srgbClr val="0000FF"/>
                        </a:solidFill>
                        <a:latin typeface="Calibri"/>
                        <a:ea typeface="Calibri"/>
                        <a:cs typeface="Calibri"/>
                        <a:sym typeface="Calibri"/>
                      </a:endParaRPr>
                    </a:p>
                  </a:txBody>
                  <a:tcPr marT="91425" marB="91425"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15000"/>
                        </a:lnSpc>
                        <a:spcBef>
                          <a:spcPts val="0"/>
                        </a:spcBef>
                        <a:spcAft>
                          <a:spcPts val="0"/>
                        </a:spcAft>
                        <a:buNone/>
                      </a:pPr>
                      <a:r>
                        <a:t/>
                      </a:r>
                      <a:endParaRPr sz="1100">
                        <a:solidFill>
                          <a:srgbClr val="0000FF"/>
                        </a:solidFill>
                        <a:latin typeface="Calibri"/>
                        <a:ea typeface="Calibri"/>
                        <a:cs typeface="Calibri"/>
                        <a:sym typeface="Calibri"/>
                      </a:endParaRPr>
                    </a:p>
                  </a:txBody>
                  <a:tcPr marT="91425" marB="91425"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100">
                          <a:solidFill>
                            <a:srgbClr val="0000FF"/>
                          </a:solidFill>
                          <a:latin typeface="Calibri"/>
                          <a:ea typeface="Calibri"/>
                          <a:cs typeface="Calibri"/>
                          <a:sym typeface="Calibri"/>
                        </a:rPr>
                        <a:t>Ensure that any changes on FEMA's behalf be brought up during the meeting.</a:t>
                      </a:r>
                      <a:endParaRPr sz="1100">
                        <a:solidFill>
                          <a:srgbClr val="0000FF"/>
                        </a:solidFill>
                        <a:latin typeface="Calibri"/>
                        <a:ea typeface="Calibri"/>
                        <a:cs typeface="Calibri"/>
                        <a:sym typeface="Calibri"/>
                      </a:endParaRPr>
                    </a:p>
                  </a:txBody>
                  <a:tcPr marT="91425" marB="91425"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1000">
                          <a:solidFill>
                            <a:srgbClr val="0000FF"/>
                          </a:solidFill>
                        </a:rPr>
                        <a:t>Not Started</a:t>
                      </a:r>
                      <a:endParaRPr sz="1000">
                        <a:solidFill>
                          <a:srgbClr val="0000FF"/>
                        </a:solidFill>
                      </a:endParaRPr>
                    </a:p>
                  </a:txBody>
                  <a:tcPr marT="91425" marB="91425" marR="28575" marL="28575" anchor="ctr">
                    <a:lnL cap="flat" cmpd="sng" w="9525">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r h="590550">
                <a:tc>
                  <a:txBody>
                    <a:bodyPr/>
                    <a:lstStyle/>
                    <a:p>
                      <a:pPr indent="0" lvl="0" marL="0" rtl="0" algn="ctr">
                        <a:lnSpc>
                          <a:spcPct val="115000"/>
                        </a:lnSpc>
                        <a:spcBef>
                          <a:spcPts val="0"/>
                        </a:spcBef>
                        <a:spcAft>
                          <a:spcPts val="0"/>
                        </a:spcAft>
                        <a:buNone/>
                      </a:pPr>
                      <a:r>
                        <a:rPr lang="en-US" sz="1100">
                          <a:solidFill>
                            <a:srgbClr val="0000FF"/>
                          </a:solidFill>
                          <a:latin typeface="Calibri"/>
                          <a:ea typeface="Calibri"/>
                          <a:cs typeface="Calibri"/>
                          <a:sym typeface="Calibri"/>
                        </a:rPr>
                        <a:t>A21</a:t>
                      </a:r>
                      <a:endParaRPr sz="1100">
                        <a:solidFill>
                          <a:srgbClr val="0000FF"/>
                        </a:solidFill>
                        <a:latin typeface="Calibri"/>
                        <a:ea typeface="Calibri"/>
                        <a:cs typeface="Calibri"/>
                        <a:sym typeface="Calibri"/>
                      </a:endParaRPr>
                    </a:p>
                  </a:txBody>
                  <a:tcPr marT="91425" marB="91425" marR="28575" marL="28575" anchor="ctr">
                    <a:lnL cap="flat" cmpd="sng" w="1905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100">
                          <a:solidFill>
                            <a:srgbClr val="0000FF"/>
                          </a:solidFill>
                          <a:latin typeface="Calibri"/>
                          <a:ea typeface="Calibri"/>
                          <a:cs typeface="Calibri"/>
                          <a:sym typeface="Calibri"/>
                        </a:rPr>
                        <a:t>Host meeting with testing lead to decide whether or not having employees specialize within a certain branch of testing would aid </a:t>
                      </a:r>
                      <a:r>
                        <a:rPr lang="en-US" sz="1100">
                          <a:solidFill>
                            <a:srgbClr val="0000FF"/>
                          </a:solidFill>
                          <a:latin typeface="Calibri"/>
                          <a:ea typeface="Calibri"/>
                          <a:cs typeface="Calibri"/>
                          <a:sym typeface="Calibri"/>
                        </a:rPr>
                        <a:t>efficiency</a:t>
                      </a:r>
                      <a:r>
                        <a:rPr lang="en-US" sz="1100">
                          <a:solidFill>
                            <a:srgbClr val="0000FF"/>
                          </a:solidFill>
                          <a:latin typeface="Calibri"/>
                          <a:ea typeface="Calibri"/>
                          <a:cs typeface="Calibri"/>
                          <a:sym typeface="Calibri"/>
                        </a:rPr>
                        <a:t>.</a:t>
                      </a:r>
                      <a:endParaRPr sz="1100">
                        <a:solidFill>
                          <a:srgbClr val="0000FF"/>
                        </a:solidFill>
                        <a:latin typeface="Calibri"/>
                        <a:ea typeface="Calibri"/>
                        <a:cs typeface="Calibri"/>
                        <a:sym typeface="Calibri"/>
                      </a:endParaRPr>
                    </a:p>
                  </a:txBody>
                  <a:tcPr marT="91425" marB="91425"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1100">
                          <a:solidFill>
                            <a:srgbClr val="0000FF"/>
                          </a:solidFill>
                          <a:latin typeface="Calibri"/>
                          <a:ea typeface="Calibri"/>
                          <a:cs typeface="Calibri"/>
                          <a:sym typeface="Calibri"/>
                        </a:rPr>
                        <a:t>Project Manager</a:t>
                      </a:r>
                      <a:endParaRPr sz="1100">
                        <a:solidFill>
                          <a:srgbClr val="0000FF"/>
                        </a:solidFill>
                        <a:latin typeface="Calibri"/>
                        <a:ea typeface="Calibri"/>
                        <a:cs typeface="Calibri"/>
                        <a:sym typeface="Calibri"/>
                      </a:endParaRPr>
                    </a:p>
                  </a:txBody>
                  <a:tcPr marT="91425" marB="91425"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1100">
                          <a:solidFill>
                            <a:srgbClr val="0000FF"/>
                          </a:solidFill>
                          <a:latin typeface="Calibri"/>
                          <a:ea typeface="Calibri"/>
                          <a:cs typeface="Calibri"/>
                          <a:sym typeface="Calibri"/>
                        </a:rPr>
                        <a:t>Arib Dhuka</a:t>
                      </a:r>
                      <a:endParaRPr sz="1100">
                        <a:solidFill>
                          <a:srgbClr val="0000FF"/>
                        </a:solidFill>
                        <a:latin typeface="Calibri"/>
                        <a:ea typeface="Calibri"/>
                        <a:cs typeface="Calibri"/>
                        <a:sym typeface="Calibri"/>
                      </a:endParaRPr>
                    </a:p>
                  </a:txBody>
                  <a:tcPr marT="91425" marB="91425"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1100">
                          <a:solidFill>
                            <a:srgbClr val="0000FF"/>
                          </a:solidFill>
                          <a:latin typeface="Calibri"/>
                          <a:ea typeface="Calibri"/>
                          <a:cs typeface="Calibri"/>
                          <a:sym typeface="Calibri"/>
                        </a:rPr>
                        <a:t>5-May-21</a:t>
                      </a:r>
                      <a:endParaRPr sz="1100">
                        <a:solidFill>
                          <a:srgbClr val="0000FF"/>
                        </a:solidFill>
                        <a:latin typeface="Calibri"/>
                        <a:ea typeface="Calibri"/>
                        <a:cs typeface="Calibri"/>
                        <a:sym typeface="Calibri"/>
                      </a:endParaRPr>
                    </a:p>
                  </a:txBody>
                  <a:tcPr marT="91425" marB="91425"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1100">
                          <a:solidFill>
                            <a:srgbClr val="0000FF"/>
                          </a:solidFill>
                          <a:latin typeface="Calibri"/>
                          <a:ea typeface="Calibri"/>
                          <a:cs typeface="Calibri"/>
                          <a:sym typeface="Calibri"/>
                        </a:rPr>
                        <a:t>27-July-20</a:t>
                      </a:r>
                      <a:endParaRPr sz="1100">
                        <a:solidFill>
                          <a:srgbClr val="0000FF"/>
                        </a:solidFill>
                        <a:latin typeface="Calibri"/>
                        <a:ea typeface="Calibri"/>
                        <a:cs typeface="Calibri"/>
                        <a:sym typeface="Calibri"/>
                      </a:endParaRPr>
                    </a:p>
                  </a:txBody>
                  <a:tcPr marT="91425" marB="91425"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15000"/>
                        </a:lnSpc>
                        <a:spcBef>
                          <a:spcPts val="0"/>
                        </a:spcBef>
                        <a:spcAft>
                          <a:spcPts val="0"/>
                        </a:spcAft>
                        <a:buNone/>
                      </a:pPr>
                      <a:r>
                        <a:t/>
                      </a:r>
                      <a:endParaRPr sz="1100">
                        <a:solidFill>
                          <a:srgbClr val="0000FF"/>
                        </a:solidFill>
                        <a:latin typeface="Calibri"/>
                        <a:ea typeface="Calibri"/>
                        <a:cs typeface="Calibri"/>
                        <a:sym typeface="Calibri"/>
                      </a:endParaRPr>
                    </a:p>
                  </a:txBody>
                  <a:tcPr marT="91425" marB="91425"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100">
                          <a:solidFill>
                            <a:srgbClr val="0000FF"/>
                          </a:solidFill>
                          <a:latin typeface="Calibri"/>
                          <a:ea typeface="Calibri"/>
                          <a:cs typeface="Calibri"/>
                          <a:sym typeface="Calibri"/>
                        </a:rPr>
                        <a:t>This would lead to another action of moving around resources and estimate changes to project schedule and budget</a:t>
                      </a:r>
                      <a:endParaRPr sz="1100">
                        <a:solidFill>
                          <a:srgbClr val="0000FF"/>
                        </a:solidFill>
                        <a:latin typeface="Calibri"/>
                        <a:ea typeface="Calibri"/>
                        <a:cs typeface="Calibri"/>
                        <a:sym typeface="Calibri"/>
                      </a:endParaRPr>
                    </a:p>
                  </a:txBody>
                  <a:tcPr marT="91425" marB="91425"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1000">
                          <a:solidFill>
                            <a:srgbClr val="0000FF"/>
                          </a:solidFill>
                        </a:rPr>
                        <a:t>Not Started</a:t>
                      </a:r>
                      <a:endParaRPr sz="1000">
                        <a:solidFill>
                          <a:srgbClr val="0000FF"/>
                        </a:solidFill>
                      </a:endParaRPr>
                    </a:p>
                  </a:txBody>
                  <a:tcPr marT="91425" marB="91425" marR="28575" marL="28575" anchor="ctr">
                    <a:lnL cap="flat" cmpd="sng" w="9525">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r h="590550">
                <a:tc>
                  <a:txBody>
                    <a:bodyPr/>
                    <a:lstStyle/>
                    <a:p>
                      <a:pPr indent="0" lvl="0" marL="0" rtl="0" algn="ctr">
                        <a:lnSpc>
                          <a:spcPct val="115000"/>
                        </a:lnSpc>
                        <a:spcBef>
                          <a:spcPts val="0"/>
                        </a:spcBef>
                        <a:spcAft>
                          <a:spcPts val="0"/>
                        </a:spcAft>
                        <a:buNone/>
                      </a:pPr>
                      <a:r>
                        <a:rPr lang="en-US" sz="1100">
                          <a:solidFill>
                            <a:srgbClr val="0000FF"/>
                          </a:solidFill>
                          <a:latin typeface="Calibri"/>
                          <a:ea typeface="Calibri"/>
                          <a:cs typeface="Calibri"/>
                          <a:sym typeface="Calibri"/>
                        </a:rPr>
                        <a:t>A22</a:t>
                      </a:r>
                      <a:endParaRPr sz="1100">
                        <a:solidFill>
                          <a:srgbClr val="0000FF"/>
                        </a:solidFill>
                        <a:latin typeface="Calibri"/>
                        <a:ea typeface="Calibri"/>
                        <a:cs typeface="Calibri"/>
                        <a:sym typeface="Calibri"/>
                      </a:endParaRPr>
                    </a:p>
                  </a:txBody>
                  <a:tcPr marT="91425" marB="91425" marR="28575" marL="28575" anchor="ctr">
                    <a:lnL cap="flat" cmpd="sng" w="1905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100">
                          <a:solidFill>
                            <a:srgbClr val="0000FF"/>
                          </a:solidFill>
                          <a:latin typeface="Calibri"/>
                          <a:ea typeface="Calibri"/>
                          <a:cs typeface="Calibri"/>
                          <a:sym typeface="Calibri"/>
                        </a:rPr>
                        <a:t>Setup meeting with </a:t>
                      </a:r>
                      <a:r>
                        <a:rPr lang="en-US" sz="1100">
                          <a:solidFill>
                            <a:srgbClr val="0000FF"/>
                          </a:solidFill>
                          <a:latin typeface="Calibri"/>
                          <a:ea typeface="Calibri"/>
                          <a:cs typeface="Calibri"/>
                          <a:sym typeface="Calibri"/>
                        </a:rPr>
                        <a:t>Deployment</a:t>
                      </a:r>
                      <a:r>
                        <a:rPr lang="en-US" sz="1100">
                          <a:solidFill>
                            <a:srgbClr val="0000FF"/>
                          </a:solidFill>
                          <a:latin typeface="Calibri"/>
                          <a:ea typeface="Calibri"/>
                          <a:cs typeface="Calibri"/>
                          <a:sym typeface="Calibri"/>
                        </a:rPr>
                        <a:t> Team to provide a finalization checklist to deployment of all components and modules based off Tasks.</a:t>
                      </a:r>
                      <a:endParaRPr sz="1100">
                        <a:solidFill>
                          <a:srgbClr val="0000FF"/>
                        </a:solidFill>
                        <a:latin typeface="Calibri"/>
                        <a:ea typeface="Calibri"/>
                        <a:cs typeface="Calibri"/>
                        <a:sym typeface="Calibri"/>
                      </a:endParaRPr>
                    </a:p>
                  </a:txBody>
                  <a:tcPr marT="91425" marB="91425"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1100">
                          <a:solidFill>
                            <a:srgbClr val="0000FF"/>
                          </a:solidFill>
                          <a:latin typeface="Calibri"/>
                          <a:ea typeface="Calibri"/>
                          <a:cs typeface="Calibri"/>
                          <a:sym typeface="Calibri"/>
                        </a:rPr>
                        <a:t>Project Manager</a:t>
                      </a:r>
                      <a:endParaRPr sz="1100">
                        <a:solidFill>
                          <a:srgbClr val="0000FF"/>
                        </a:solidFill>
                        <a:latin typeface="Calibri"/>
                        <a:ea typeface="Calibri"/>
                        <a:cs typeface="Calibri"/>
                        <a:sym typeface="Calibri"/>
                      </a:endParaRPr>
                    </a:p>
                  </a:txBody>
                  <a:tcPr marT="91425" marB="91425"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1100">
                          <a:solidFill>
                            <a:srgbClr val="0000FF"/>
                          </a:solidFill>
                          <a:latin typeface="Calibri"/>
                          <a:ea typeface="Calibri"/>
                          <a:cs typeface="Calibri"/>
                          <a:sym typeface="Calibri"/>
                        </a:rPr>
                        <a:t>Rafael Raymos</a:t>
                      </a:r>
                      <a:endParaRPr sz="1100">
                        <a:solidFill>
                          <a:srgbClr val="0000FF"/>
                        </a:solidFill>
                        <a:latin typeface="Calibri"/>
                        <a:ea typeface="Calibri"/>
                        <a:cs typeface="Calibri"/>
                        <a:sym typeface="Calibri"/>
                      </a:endParaRPr>
                    </a:p>
                  </a:txBody>
                  <a:tcPr marT="91425" marB="91425"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1100">
                          <a:solidFill>
                            <a:srgbClr val="0000FF"/>
                          </a:solidFill>
                          <a:latin typeface="Calibri"/>
                          <a:ea typeface="Calibri"/>
                          <a:cs typeface="Calibri"/>
                          <a:sym typeface="Calibri"/>
                        </a:rPr>
                        <a:t>6-Nov-21</a:t>
                      </a:r>
                      <a:endParaRPr sz="1100">
                        <a:solidFill>
                          <a:srgbClr val="0000FF"/>
                        </a:solidFill>
                        <a:latin typeface="Calibri"/>
                        <a:ea typeface="Calibri"/>
                        <a:cs typeface="Calibri"/>
                        <a:sym typeface="Calibri"/>
                      </a:endParaRPr>
                    </a:p>
                  </a:txBody>
                  <a:tcPr marT="91425" marB="91425"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1100">
                          <a:solidFill>
                            <a:srgbClr val="0000FF"/>
                          </a:solidFill>
                          <a:latin typeface="Calibri"/>
                          <a:ea typeface="Calibri"/>
                          <a:cs typeface="Calibri"/>
                          <a:sym typeface="Calibri"/>
                        </a:rPr>
                        <a:t>9-November-21</a:t>
                      </a:r>
                      <a:endParaRPr sz="1100">
                        <a:solidFill>
                          <a:srgbClr val="0000FF"/>
                        </a:solidFill>
                        <a:latin typeface="Calibri"/>
                        <a:ea typeface="Calibri"/>
                        <a:cs typeface="Calibri"/>
                        <a:sym typeface="Calibri"/>
                      </a:endParaRPr>
                    </a:p>
                  </a:txBody>
                  <a:tcPr marT="91425" marB="91425"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ctr">
                        <a:lnSpc>
                          <a:spcPct val="115000"/>
                        </a:lnSpc>
                        <a:spcBef>
                          <a:spcPts val="0"/>
                        </a:spcBef>
                        <a:spcAft>
                          <a:spcPts val="0"/>
                        </a:spcAft>
                        <a:buNone/>
                      </a:pPr>
                      <a:r>
                        <a:t/>
                      </a:r>
                      <a:endParaRPr sz="1100">
                        <a:solidFill>
                          <a:srgbClr val="0000FF"/>
                        </a:solidFill>
                        <a:latin typeface="Calibri"/>
                        <a:ea typeface="Calibri"/>
                        <a:cs typeface="Calibri"/>
                        <a:sym typeface="Calibri"/>
                      </a:endParaRPr>
                    </a:p>
                  </a:txBody>
                  <a:tcPr marT="91425" marB="91425"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100">
                          <a:solidFill>
                            <a:srgbClr val="0000FF"/>
                          </a:solidFill>
                          <a:latin typeface="Calibri"/>
                          <a:ea typeface="Calibri"/>
                          <a:cs typeface="Calibri"/>
                          <a:sym typeface="Calibri"/>
                        </a:rPr>
                        <a:t>This would lead to another action of moving around resources and estimate changes to project schedule and budget</a:t>
                      </a:r>
                      <a:endParaRPr sz="1100">
                        <a:solidFill>
                          <a:srgbClr val="0000FF"/>
                        </a:solidFill>
                        <a:latin typeface="Calibri"/>
                        <a:ea typeface="Calibri"/>
                        <a:cs typeface="Calibri"/>
                        <a:sym typeface="Calibri"/>
                      </a:endParaRPr>
                    </a:p>
                  </a:txBody>
                  <a:tcPr marT="91425" marB="91425"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1000">
                          <a:solidFill>
                            <a:srgbClr val="0000FF"/>
                          </a:solidFill>
                        </a:rPr>
                        <a:t>Started</a:t>
                      </a:r>
                      <a:endParaRPr sz="1000">
                        <a:solidFill>
                          <a:srgbClr val="0000FF"/>
                        </a:solidFill>
                      </a:endParaRPr>
                    </a:p>
                  </a:txBody>
                  <a:tcPr marT="91425" marB="91425" marR="28575" marL="28575" anchor="ctr">
                    <a:lnL cap="flat" cmpd="sng" w="9525">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FFFFFF"/>
                    </a:solidFill>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42"/>
          <p:cNvSpPr txBox="1"/>
          <p:nvPr>
            <p:ph type="title"/>
          </p:nvPr>
        </p:nvSpPr>
        <p:spPr>
          <a:xfrm>
            <a:off x="524933" y="239713"/>
            <a:ext cx="9992784" cy="1085850"/>
          </a:xfrm>
          <a:prstGeom prst="rect">
            <a:avLst/>
          </a:prstGeom>
          <a:noFill/>
          <a:ln>
            <a:noFill/>
          </a:ln>
        </p:spPr>
        <p:txBody>
          <a:bodyPr anchorCtr="0" anchor="ctr" bIns="0" lIns="72000" spcFirstLastPara="1" rIns="72000" wrap="square" tIns="0">
            <a:noAutofit/>
          </a:bodyPr>
          <a:lstStyle/>
          <a:p>
            <a:pPr indent="0" lvl="0" marL="0" rtl="0" algn="l">
              <a:lnSpc>
                <a:spcPct val="75000"/>
              </a:lnSpc>
              <a:spcBef>
                <a:spcPts val="0"/>
              </a:spcBef>
              <a:spcAft>
                <a:spcPts val="0"/>
              </a:spcAft>
              <a:buNone/>
            </a:pPr>
            <a:r>
              <a:rPr lang="en-US">
                <a:solidFill>
                  <a:srgbClr val="595959"/>
                </a:solidFill>
              </a:rPr>
              <a:t>Project Decisions</a:t>
            </a:r>
            <a:endParaRPr/>
          </a:p>
        </p:txBody>
      </p:sp>
      <p:graphicFrame>
        <p:nvGraphicFramePr>
          <p:cNvPr id="324" name="Google Shape;324;p42"/>
          <p:cNvGraphicFramePr/>
          <p:nvPr/>
        </p:nvGraphicFramePr>
        <p:xfrm>
          <a:off x="106650" y="916325"/>
          <a:ext cx="3000000" cy="3000000"/>
        </p:xfrm>
        <a:graphic>
          <a:graphicData uri="http://schemas.openxmlformats.org/drawingml/2006/table">
            <a:tbl>
              <a:tblPr>
                <a:noFill/>
                <a:tableStyleId>{DD3C18CE-7121-4ACD-BB7F-29129CA02BA8}</a:tableStyleId>
              </a:tblPr>
              <a:tblGrid>
                <a:gridCol w="808250"/>
                <a:gridCol w="3776250"/>
                <a:gridCol w="1643000"/>
                <a:gridCol w="1709275"/>
                <a:gridCol w="4041275"/>
              </a:tblGrid>
              <a:tr h="396200">
                <a:tc>
                  <a:txBody>
                    <a:bodyPr/>
                    <a:lstStyle/>
                    <a:p>
                      <a:pPr indent="0" lvl="0" marL="0" rtl="0" algn="l">
                        <a:spcBef>
                          <a:spcPts val="0"/>
                        </a:spcBef>
                        <a:spcAft>
                          <a:spcPts val="0"/>
                        </a:spcAft>
                        <a:buNone/>
                      </a:pPr>
                      <a:r>
                        <a:t/>
                      </a:r>
                      <a:endParaRPr/>
                    </a:p>
                  </a:txBody>
                  <a:tcPr marT="91425" marB="91425" marR="28575" marL="28575" anchor="b">
                    <a:lnB cap="flat" cmpd="sng" w="1905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28575" marL="28575" anchor="b">
                    <a:lnB cap="flat" cmpd="sng" w="1905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28575" marL="28575" anchor="b">
                    <a:lnB cap="flat" cmpd="sng" w="1905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28575" marL="28575" anchor="b">
                    <a:lnB cap="flat" cmpd="sng" w="1905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28575" marL="28575" anchor="b">
                    <a:lnB cap="flat" cmpd="sng" w="19050">
                      <a:solidFill>
                        <a:srgbClr val="000000"/>
                      </a:solidFill>
                      <a:prstDash val="solid"/>
                      <a:round/>
                      <a:headEnd len="sm" w="sm" type="none"/>
                      <a:tailEnd len="sm" w="sm" type="none"/>
                    </a:lnB>
                  </a:tcPr>
                </a:tc>
              </a:tr>
              <a:tr h="190500">
                <a:tc gridSpan="5">
                  <a:txBody>
                    <a:bodyPr/>
                    <a:lstStyle/>
                    <a:p>
                      <a:pPr indent="0" lvl="0" marL="0" rtl="0" algn="ctr">
                        <a:lnSpc>
                          <a:spcPct val="115000"/>
                        </a:lnSpc>
                        <a:spcBef>
                          <a:spcPts val="0"/>
                        </a:spcBef>
                        <a:spcAft>
                          <a:spcPts val="0"/>
                        </a:spcAft>
                        <a:buNone/>
                      </a:pPr>
                      <a:r>
                        <a:rPr b="1" lang="en-US" sz="1200"/>
                        <a:t>Project Decision List</a:t>
                      </a:r>
                      <a:endParaRPr b="1" sz="1200"/>
                    </a:p>
                  </a:txBody>
                  <a:tcPr marT="91425" marB="91425" marR="28575" marL="28575" anchor="b">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0150">
                      <a:solidFill>
                        <a:srgbClr val="000000"/>
                      </a:solidFill>
                      <a:prstDash val="solid"/>
                      <a:round/>
                      <a:headEnd len="sm" w="sm" type="none"/>
                      <a:tailEnd len="sm" w="sm" type="none"/>
                    </a:lnB>
                    <a:solidFill>
                      <a:srgbClr val="99CCFF"/>
                    </a:solidFill>
                  </a:tcPr>
                </a:tc>
                <a:tc hMerge="1"/>
                <a:tc hMerge="1"/>
                <a:tc hMerge="1"/>
                <a:tc hMerge="1"/>
              </a:tr>
            </a:tbl>
          </a:graphicData>
        </a:graphic>
      </p:graphicFrame>
      <p:graphicFrame>
        <p:nvGraphicFramePr>
          <p:cNvPr id="325" name="Google Shape;325;p42"/>
          <p:cNvGraphicFramePr/>
          <p:nvPr/>
        </p:nvGraphicFramePr>
        <p:xfrm>
          <a:off x="106650" y="2459275"/>
          <a:ext cx="3000000" cy="3000000"/>
        </p:xfrm>
        <a:graphic>
          <a:graphicData uri="http://schemas.openxmlformats.org/drawingml/2006/table">
            <a:tbl>
              <a:tblPr>
                <a:noFill/>
                <a:tableStyleId>{DD3C18CE-7121-4ACD-BB7F-29129CA02BA8}</a:tableStyleId>
              </a:tblPr>
              <a:tblGrid>
                <a:gridCol w="808250"/>
                <a:gridCol w="3776275"/>
                <a:gridCol w="1643000"/>
                <a:gridCol w="1709250"/>
                <a:gridCol w="4041275"/>
              </a:tblGrid>
              <a:tr h="1057275">
                <a:tc>
                  <a:txBody>
                    <a:bodyPr/>
                    <a:lstStyle/>
                    <a:p>
                      <a:pPr indent="0" lvl="0" marL="0" rtl="0" algn="ctr">
                        <a:lnSpc>
                          <a:spcPct val="115000"/>
                        </a:lnSpc>
                        <a:spcBef>
                          <a:spcPts val="0"/>
                        </a:spcBef>
                        <a:spcAft>
                          <a:spcPts val="0"/>
                        </a:spcAft>
                        <a:buNone/>
                      </a:pPr>
                      <a:r>
                        <a:rPr lang="en-US" sz="1100">
                          <a:latin typeface="Calibri"/>
                          <a:ea typeface="Calibri"/>
                          <a:cs typeface="Calibri"/>
                          <a:sym typeface="Calibri"/>
                        </a:rPr>
                        <a:t>D-8</a:t>
                      </a:r>
                      <a:endParaRPr sz="1100">
                        <a:latin typeface="Calibri"/>
                        <a:ea typeface="Calibri"/>
                        <a:cs typeface="Calibri"/>
                        <a:sym typeface="Calibri"/>
                      </a:endParaRPr>
                    </a:p>
                  </a:txBody>
                  <a:tcPr marT="91425" marB="91425" marR="28575" marL="28575" anchor="ctr">
                    <a:lnL cap="flat" cmpd="sng" w="10150">
                      <a:solidFill>
                        <a:srgbClr val="000000"/>
                      </a:solidFill>
                      <a:prstDash val="solid"/>
                      <a:round/>
                      <a:headEnd len="sm" w="sm" type="none"/>
                      <a:tailEnd len="sm" w="sm" type="none"/>
                    </a:lnL>
                    <a:lnR cap="flat" cmpd="sng" w="10150">
                      <a:solidFill>
                        <a:srgbClr val="000000"/>
                      </a:solidFill>
                      <a:prstDash val="solid"/>
                      <a:round/>
                      <a:headEnd len="sm" w="sm" type="none"/>
                      <a:tailEnd len="sm" w="sm" type="none"/>
                    </a:lnR>
                    <a:lnT cap="flat" cmpd="sng" w="10150">
                      <a:solidFill>
                        <a:srgbClr val="000000"/>
                      </a:solidFill>
                      <a:prstDash val="solid"/>
                      <a:round/>
                      <a:headEnd len="sm" w="sm" type="none"/>
                      <a:tailEnd len="sm" w="sm" type="none"/>
                    </a:lnT>
                    <a:lnB cap="flat" cmpd="sng" w="10150">
                      <a:solidFill>
                        <a:srgbClr val="000000"/>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n-US" sz="1100">
                          <a:latin typeface="Calibri"/>
                          <a:ea typeface="Calibri"/>
                          <a:cs typeface="Calibri"/>
                          <a:sym typeface="Calibri"/>
                        </a:rPr>
                        <a:t>RR - Reject moving the deadline of the project from an extended date due to critical path becoming longer in duration and instead we have moved resources around to </a:t>
                      </a:r>
                      <a:r>
                        <a:rPr lang="en-US" sz="1100">
                          <a:latin typeface="Calibri"/>
                          <a:ea typeface="Calibri"/>
                          <a:cs typeface="Calibri"/>
                          <a:sym typeface="Calibri"/>
                        </a:rPr>
                        <a:t>accommodate</a:t>
                      </a:r>
                      <a:r>
                        <a:rPr lang="en-US" sz="1100">
                          <a:latin typeface="Calibri"/>
                          <a:ea typeface="Calibri"/>
                          <a:cs typeface="Calibri"/>
                          <a:sym typeface="Calibri"/>
                        </a:rPr>
                        <a:t> the critical path to be on time for delivery of promised product.</a:t>
                      </a:r>
                      <a:endParaRPr sz="1100">
                        <a:latin typeface="Calibri"/>
                        <a:ea typeface="Calibri"/>
                        <a:cs typeface="Calibri"/>
                        <a:sym typeface="Calibri"/>
                      </a:endParaRPr>
                    </a:p>
                  </a:txBody>
                  <a:tcPr marT="91425" marB="91425" marR="28575" marL="28575" anchor="ctr">
                    <a:lnL cap="flat" cmpd="sng" w="10150">
                      <a:solidFill>
                        <a:srgbClr val="000000"/>
                      </a:solidFill>
                      <a:prstDash val="solid"/>
                      <a:round/>
                      <a:headEnd len="sm" w="sm" type="none"/>
                      <a:tailEnd len="sm" w="sm" type="none"/>
                    </a:lnL>
                    <a:lnR cap="flat" cmpd="sng" w="10150">
                      <a:solidFill>
                        <a:srgbClr val="000000"/>
                      </a:solidFill>
                      <a:prstDash val="solid"/>
                      <a:round/>
                      <a:headEnd len="sm" w="sm" type="none"/>
                      <a:tailEnd len="sm" w="sm" type="none"/>
                    </a:lnR>
                    <a:lnT cap="flat" cmpd="sng" w="10150">
                      <a:solidFill>
                        <a:srgbClr val="000000"/>
                      </a:solidFill>
                      <a:prstDash val="solid"/>
                      <a:round/>
                      <a:headEnd len="sm" w="sm" type="none"/>
                      <a:tailEnd len="sm" w="sm" type="none"/>
                    </a:lnT>
                    <a:lnB cap="flat" cmpd="sng" w="10150">
                      <a:solidFill>
                        <a:srgbClr val="000000"/>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n-US" sz="1100">
                          <a:latin typeface="Calibri"/>
                          <a:ea typeface="Calibri"/>
                          <a:cs typeface="Calibri"/>
                          <a:sym typeface="Calibri"/>
                        </a:rPr>
                        <a:t>Project Manager</a:t>
                      </a:r>
                      <a:endParaRPr sz="1100">
                        <a:latin typeface="Calibri"/>
                        <a:ea typeface="Calibri"/>
                        <a:cs typeface="Calibri"/>
                        <a:sym typeface="Calibri"/>
                      </a:endParaRPr>
                    </a:p>
                  </a:txBody>
                  <a:tcPr marT="91425" marB="91425" marR="28575" marL="28575" anchor="ctr">
                    <a:lnL cap="flat" cmpd="sng" w="10150">
                      <a:solidFill>
                        <a:srgbClr val="000000"/>
                      </a:solidFill>
                      <a:prstDash val="solid"/>
                      <a:round/>
                      <a:headEnd len="sm" w="sm" type="none"/>
                      <a:tailEnd len="sm" w="sm" type="none"/>
                    </a:lnL>
                    <a:lnR cap="flat" cmpd="sng" w="10150">
                      <a:solidFill>
                        <a:srgbClr val="000000"/>
                      </a:solidFill>
                      <a:prstDash val="solid"/>
                      <a:round/>
                      <a:headEnd len="sm" w="sm" type="none"/>
                      <a:tailEnd len="sm" w="sm" type="none"/>
                    </a:lnR>
                    <a:lnT cap="flat" cmpd="sng" w="10150">
                      <a:solidFill>
                        <a:srgbClr val="000000"/>
                      </a:solidFill>
                      <a:prstDash val="solid"/>
                      <a:round/>
                      <a:headEnd len="sm" w="sm" type="none"/>
                      <a:tailEnd len="sm" w="sm" type="none"/>
                    </a:lnT>
                    <a:lnB cap="flat" cmpd="sng" w="10150">
                      <a:solidFill>
                        <a:srgbClr val="000000"/>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n-US" sz="1100">
                          <a:latin typeface="Calibri"/>
                          <a:ea typeface="Calibri"/>
                          <a:cs typeface="Calibri"/>
                          <a:sym typeface="Calibri"/>
                        </a:rPr>
                        <a:t>19- Sept-21</a:t>
                      </a:r>
                      <a:endParaRPr sz="1100">
                        <a:latin typeface="Calibri"/>
                        <a:ea typeface="Calibri"/>
                        <a:cs typeface="Calibri"/>
                        <a:sym typeface="Calibri"/>
                      </a:endParaRPr>
                    </a:p>
                  </a:txBody>
                  <a:tcPr marT="91425" marB="91425" marR="28575" marL="28575" anchor="ctr">
                    <a:lnL cap="flat" cmpd="sng" w="10150">
                      <a:solidFill>
                        <a:srgbClr val="000000"/>
                      </a:solidFill>
                      <a:prstDash val="solid"/>
                      <a:round/>
                      <a:headEnd len="sm" w="sm" type="none"/>
                      <a:tailEnd len="sm" w="sm" type="none"/>
                    </a:lnL>
                    <a:lnR cap="flat" cmpd="sng" w="10150">
                      <a:solidFill>
                        <a:srgbClr val="000000"/>
                      </a:solidFill>
                      <a:prstDash val="solid"/>
                      <a:round/>
                      <a:headEnd len="sm" w="sm" type="none"/>
                      <a:tailEnd len="sm" w="sm" type="none"/>
                    </a:lnR>
                    <a:lnT cap="flat" cmpd="sng" w="10150">
                      <a:solidFill>
                        <a:srgbClr val="000000"/>
                      </a:solidFill>
                      <a:prstDash val="solid"/>
                      <a:round/>
                      <a:headEnd len="sm" w="sm" type="none"/>
                      <a:tailEnd len="sm" w="sm" type="none"/>
                    </a:lnT>
                    <a:lnB cap="flat" cmpd="sng" w="10150">
                      <a:solidFill>
                        <a:srgbClr val="000000"/>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n-US" sz="1100">
                          <a:latin typeface="Calibri"/>
                          <a:ea typeface="Calibri"/>
                          <a:cs typeface="Calibri"/>
                          <a:sym typeface="Calibri"/>
                        </a:rPr>
                        <a:t>Project Manager, Development Lead, Senior Management, FEMA Point of Contact</a:t>
                      </a:r>
                      <a:endParaRPr sz="1100">
                        <a:latin typeface="Calibri"/>
                        <a:ea typeface="Calibri"/>
                        <a:cs typeface="Calibri"/>
                        <a:sym typeface="Calibri"/>
                      </a:endParaRPr>
                    </a:p>
                  </a:txBody>
                  <a:tcPr marT="91425" marB="91425" marR="28575" marL="28575" anchor="ctr">
                    <a:lnL cap="flat" cmpd="sng" w="10150">
                      <a:solidFill>
                        <a:srgbClr val="000000"/>
                      </a:solidFill>
                      <a:prstDash val="solid"/>
                      <a:round/>
                      <a:headEnd len="sm" w="sm" type="none"/>
                      <a:tailEnd len="sm" w="sm" type="none"/>
                    </a:lnL>
                    <a:lnR cap="flat" cmpd="sng" w="10150">
                      <a:solidFill>
                        <a:srgbClr val="000000"/>
                      </a:solidFill>
                      <a:prstDash val="solid"/>
                      <a:round/>
                      <a:headEnd len="sm" w="sm" type="none"/>
                      <a:tailEnd len="sm" w="sm" type="none"/>
                    </a:lnR>
                    <a:lnT cap="flat" cmpd="sng" w="10150">
                      <a:solidFill>
                        <a:srgbClr val="000000"/>
                      </a:solidFill>
                      <a:prstDash val="solid"/>
                      <a:round/>
                      <a:headEnd len="sm" w="sm" type="none"/>
                      <a:tailEnd len="sm" w="sm" type="none"/>
                    </a:lnT>
                    <a:lnB cap="flat" cmpd="sng" w="10150">
                      <a:solidFill>
                        <a:srgbClr val="000000"/>
                      </a:solidFill>
                      <a:prstDash val="solid"/>
                      <a:round/>
                      <a:headEnd len="sm" w="sm" type="none"/>
                      <a:tailEnd len="sm" w="sm" type="none"/>
                    </a:lnB>
                    <a:solidFill>
                      <a:srgbClr val="FFFFFF"/>
                    </a:solidFill>
                  </a:tcPr>
                </a:tc>
              </a:tr>
              <a:tr h="352425">
                <a:tc>
                  <a:txBody>
                    <a:bodyPr/>
                    <a:lstStyle/>
                    <a:p>
                      <a:pPr indent="0" lvl="0" marL="0" rtl="0" algn="ctr">
                        <a:lnSpc>
                          <a:spcPct val="115000"/>
                        </a:lnSpc>
                        <a:spcBef>
                          <a:spcPts val="0"/>
                        </a:spcBef>
                        <a:spcAft>
                          <a:spcPts val="0"/>
                        </a:spcAft>
                        <a:buNone/>
                      </a:pPr>
                      <a:r>
                        <a:rPr lang="en-US" sz="1100">
                          <a:latin typeface="Calibri"/>
                          <a:ea typeface="Calibri"/>
                          <a:cs typeface="Calibri"/>
                          <a:sym typeface="Calibri"/>
                        </a:rPr>
                        <a:t>D-9</a:t>
                      </a:r>
                      <a:endParaRPr sz="1100">
                        <a:latin typeface="Calibri"/>
                        <a:ea typeface="Calibri"/>
                        <a:cs typeface="Calibri"/>
                        <a:sym typeface="Calibri"/>
                      </a:endParaRPr>
                    </a:p>
                  </a:txBody>
                  <a:tcPr marT="91425" marB="91425" marR="28575" marL="28575" anchor="ctr">
                    <a:lnL cap="flat" cmpd="sng" w="10150">
                      <a:solidFill>
                        <a:srgbClr val="000000"/>
                      </a:solidFill>
                      <a:prstDash val="solid"/>
                      <a:round/>
                      <a:headEnd len="sm" w="sm" type="none"/>
                      <a:tailEnd len="sm" w="sm" type="none"/>
                    </a:lnL>
                    <a:lnR cap="flat" cmpd="sng" w="10150">
                      <a:solidFill>
                        <a:srgbClr val="000000"/>
                      </a:solidFill>
                      <a:prstDash val="solid"/>
                      <a:round/>
                      <a:headEnd len="sm" w="sm" type="none"/>
                      <a:tailEnd len="sm" w="sm" type="none"/>
                    </a:lnR>
                    <a:lnT cap="flat" cmpd="sng" w="10150">
                      <a:solidFill>
                        <a:srgbClr val="000000"/>
                      </a:solidFill>
                      <a:prstDash val="solid"/>
                      <a:round/>
                      <a:headEnd len="sm" w="sm" type="none"/>
                      <a:tailEnd len="sm" w="sm" type="none"/>
                    </a:lnT>
                    <a:lnB cap="flat" cmpd="sng" w="10150">
                      <a:solidFill>
                        <a:srgbClr val="000000"/>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n-US" sz="1100">
                          <a:latin typeface="Calibri"/>
                          <a:ea typeface="Calibri"/>
                          <a:cs typeface="Calibri"/>
                          <a:sym typeface="Calibri"/>
                        </a:rPr>
                        <a:t>MW - Include Testers in security training fund for learning modules on security testing.</a:t>
                      </a:r>
                      <a:endParaRPr sz="1100">
                        <a:latin typeface="Calibri"/>
                        <a:ea typeface="Calibri"/>
                        <a:cs typeface="Calibri"/>
                        <a:sym typeface="Calibri"/>
                      </a:endParaRPr>
                    </a:p>
                  </a:txBody>
                  <a:tcPr marT="91425" marB="91425" marR="28575" marL="28575" anchor="ctr">
                    <a:lnL cap="flat" cmpd="sng" w="10150">
                      <a:solidFill>
                        <a:srgbClr val="000000"/>
                      </a:solidFill>
                      <a:prstDash val="solid"/>
                      <a:round/>
                      <a:headEnd len="sm" w="sm" type="none"/>
                      <a:tailEnd len="sm" w="sm" type="none"/>
                    </a:lnL>
                    <a:lnR cap="flat" cmpd="sng" w="10150">
                      <a:solidFill>
                        <a:srgbClr val="000000"/>
                      </a:solidFill>
                      <a:prstDash val="solid"/>
                      <a:round/>
                      <a:headEnd len="sm" w="sm" type="none"/>
                      <a:tailEnd len="sm" w="sm" type="none"/>
                    </a:lnR>
                    <a:lnT cap="flat" cmpd="sng" w="10150">
                      <a:solidFill>
                        <a:srgbClr val="000000"/>
                      </a:solidFill>
                      <a:prstDash val="solid"/>
                      <a:round/>
                      <a:headEnd len="sm" w="sm" type="none"/>
                      <a:tailEnd len="sm" w="sm" type="none"/>
                    </a:lnT>
                    <a:lnB cap="flat" cmpd="sng" w="10150">
                      <a:solidFill>
                        <a:srgbClr val="000000"/>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n-US" sz="1100">
                          <a:latin typeface="Calibri"/>
                          <a:ea typeface="Calibri"/>
                          <a:cs typeface="Calibri"/>
                          <a:sym typeface="Calibri"/>
                        </a:rPr>
                        <a:t>Project Manager</a:t>
                      </a:r>
                      <a:endParaRPr sz="1100">
                        <a:latin typeface="Calibri"/>
                        <a:ea typeface="Calibri"/>
                        <a:cs typeface="Calibri"/>
                        <a:sym typeface="Calibri"/>
                      </a:endParaRPr>
                    </a:p>
                  </a:txBody>
                  <a:tcPr marT="91425" marB="91425" marR="28575" marL="28575" anchor="ctr">
                    <a:lnL cap="flat" cmpd="sng" w="10150">
                      <a:solidFill>
                        <a:srgbClr val="000000"/>
                      </a:solidFill>
                      <a:prstDash val="solid"/>
                      <a:round/>
                      <a:headEnd len="sm" w="sm" type="none"/>
                      <a:tailEnd len="sm" w="sm" type="none"/>
                    </a:lnL>
                    <a:lnR cap="flat" cmpd="sng" w="10150">
                      <a:solidFill>
                        <a:srgbClr val="000000"/>
                      </a:solidFill>
                      <a:prstDash val="solid"/>
                      <a:round/>
                      <a:headEnd len="sm" w="sm" type="none"/>
                      <a:tailEnd len="sm" w="sm" type="none"/>
                    </a:lnR>
                    <a:lnT cap="flat" cmpd="sng" w="10150">
                      <a:solidFill>
                        <a:srgbClr val="000000"/>
                      </a:solidFill>
                      <a:prstDash val="solid"/>
                      <a:round/>
                      <a:headEnd len="sm" w="sm" type="none"/>
                      <a:tailEnd len="sm" w="sm" type="none"/>
                    </a:lnT>
                    <a:lnB cap="flat" cmpd="sng" w="10150">
                      <a:solidFill>
                        <a:srgbClr val="000000"/>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n-US" sz="1100">
                          <a:latin typeface="Calibri"/>
                          <a:ea typeface="Calibri"/>
                          <a:cs typeface="Calibri"/>
                          <a:sym typeface="Calibri"/>
                        </a:rPr>
                        <a:t>11-Jul-20</a:t>
                      </a:r>
                      <a:endParaRPr sz="1100">
                        <a:latin typeface="Calibri"/>
                        <a:ea typeface="Calibri"/>
                        <a:cs typeface="Calibri"/>
                        <a:sym typeface="Calibri"/>
                      </a:endParaRPr>
                    </a:p>
                  </a:txBody>
                  <a:tcPr marT="91425" marB="91425" marR="28575" marL="28575" anchor="ctr">
                    <a:lnL cap="flat" cmpd="sng" w="10150">
                      <a:solidFill>
                        <a:srgbClr val="000000"/>
                      </a:solidFill>
                      <a:prstDash val="solid"/>
                      <a:round/>
                      <a:headEnd len="sm" w="sm" type="none"/>
                      <a:tailEnd len="sm" w="sm" type="none"/>
                    </a:lnL>
                    <a:lnR cap="flat" cmpd="sng" w="10150">
                      <a:solidFill>
                        <a:srgbClr val="000000"/>
                      </a:solidFill>
                      <a:prstDash val="solid"/>
                      <a:round/>
                      <a:headEnd len="sm" w="sm" type="none"/>
                      <a:tailEnd len="sm" w="sm" type="none"/>
                    </a:lnR>
                    <a:lnT cap="flat" cmpd="sng" w="10150">
                      <a:solidFill>
                        <a:srgbClr val="000000"/>
                      </a:solidFill>
                      <a:prstDash val="solid"/>
                      <a:round/>
                      <a:headEnd len="sm" w="sm" type="none"/>
                      <a:tailEnd len="sm" w="sm" type="none"/>
                    </a:lnT>
                    <a:lnB cap="flat" cmpd="sng" w="10150">
                      <a:solidFill>
                        <a:srgbClr val="000000"/>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n-US" sz="1100">
                          <a:latin typeface="Calibri"/>
                          <a:ea typeface="Calibri"/>
                          <a:cs typeface="Calibri"/>
                          <a:sym typeface="Calibri"/>
                        </a:rPr>
                        <a:t>Project Manager, Testing Lead, Architect Lead, Testers</a:t>
                      </a:r>
                      <a:endParaRPr sz="1100">
                        <a:latin typeface="Calibri"/>
                        <a:ea typeface="Calibri"/>
                        <a:cs typeface="Calibri"/>
                        <a:sym typeface="Calibri"/>
                      </a:endParaRPr>
                    </a:p>
                  </a:txBody>
                  <a:tcPr marT="91425" marB="91425" marR="28575" marL="28575" anchor="ctr">
                    <a:lnL cap="flat" cmpd="sng" w="10150">
                      <a:solidFill>
                        <a:srgbClr val="000000"/>
                      </a:solidFill>
                      <a:prstDash val="solid"/>
                      <a:round/>
                      <a:headEnd len="sm" w="sm" type="none"/>
                      <a:tailEnd len="sm" w="sm" type="none"/>
                    </a:lnL>
                    <a:lnR cap="flat" cmpd="sng" w="10150">
                      <a:solidFill>
                        <a:srgbClr val="000000"/>
                      </a:solidFill>
                      <a:prstDash val="solid"/>
                      <a:round/>
                      <a:headEnd len="sm" w="sm" type="none"/>
                      <a:tailEnd len="sm" w="sm" type="none"/>
                    </a:lnR>
                    <a:lnT cap="flat" cmpd="sng" w="10150">
                      <a:solidFill>
                        <a:srgbClr val="000000"/>
                      </a:solidFill>
                      <a:prstDash val="solid"/>
                      <a:round/>
                      <a:headEnd len="sm" w="sm" type="none"/>
                      <a:tailEnd len="sm" w="sm" type="none"/>
                    </a:lnT>
                    <a:lnB cap="flat" cmpd="sng" w="10150">
                      <a:solidFill>
                        <a:srgbClr val="000000"/>
                      </a:solidFill>
                      <a:prstDash val="solid"/>
                      <a:round/>
                      <a:headEnd len="sm" w="sm" type="none"/>
                      <a:tailEnd len="sm" w="sm" type="none"/>
                    </a:lnB>
                    <a:solidFill>
                      <a:srgbClr val="FFFFFF"/>
                    </a:solidFill>
                  </a:tcPr>
                </a:tc>
              </a:tr>
              <a:tr h="704850">
                <a:tc>
                  <a:txBody>
                    <a:bodyPr/>
                    <a:lstStyle/>
                    <a:p>
                      <a:pPr indent="0" lvl="0" marL="0" rtl="0" algn="ctr">
                        <a:lnSpc>
                          <a:spcPct val="115000"/>
                        </a:lnSpc>
                        <a:spcBef>
                          <a:spcPts val="0"/>
                        </a:spcBef>
                        <a:spcAft>
                          <a:spcPts val="0"/>
                        </a:spcAft>
                        <a:buNone/>
                      </a:pPr>
                      <a:r>
                        <a:rPr lang="en-US" sz="1100">
                          <a:latin typeface="Calibri"/>
                          <a:ea typeface="Calibri"/>
                          <a:cs typeface="Calibri"/>
                          <a:sym typeface="Calibri"/>
                        </a:rPr>
                        <a:t>D-10</a:t>
                      </a:r>
                      <a:endParaRPr sz="1100">
                        <a:latin typeface="Calibri"/>
                        <a:ea typeface="Calibri"/>
                        <a:cs typeface="Calibri"/>
                        <a:sym typeface="Calibri"/>
                      </a:endParaRPr>
                    </a:p>
                  </a:txBody>
                  <a:tcPr marT="91425" marB="91425" marR="28575" marL="28575" anchor="ctr">
                    <a:lnL cap="flat" cmpd="sng" w="10150">
                      <a:solidFill>
                        <a:srgbClr val="000000"/>
                      </a:solidFill>
                      <a:prstDash val="solid"/>
                      <a:round/>
                      <a:headEnd len="sm" w="sm" type="none"/>
                      <a:tailEnd len="sm" w="sm" type="none"/>
                    </a:lnL>
                    <a:lnR cap="flat" cmpd="sng" w="10150">
                      <a:solidFill>
                        <a:srgbClr val="000000"/>
                      </a:solidFill>
                      <a:prstDash val="solid"/>
                      <a:round/>
                      <a:headEnd len="sm" w="sm" type="none"/>
                      <a:tailEnd len="sm" w="sm" type="none"/>
                    </a:lnR>
                    <a:lnT cap="flat" cmpd="sng" w="10150">
                      <a:solidFill>
                        <a:srgbClr val="000000"/>
                      </a:solidFill>
                      <a:prstDash val="solid"/>
                      <a:round/>
                      <a:headEnd len="sm" w="sm" type="none"/>
                      <a:tailEnd len="sm" w="sm" type="none"/>
                    </a:lnT>
                    <a:lnB cap="flat" cmpd="sng" w="10150">
                      <a:solidFill>
                        <a:srgbClr val="000000"/>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n-US" sz="1100">
                          <a:latin typeface="Calibri"/>
                          <a:ea typeface="Calibri"/>
                          <a:cs typeface="Calibri"/>
                          <a:sym typeface="Calibri"/>
                        </a:rPr>
                        <a:t>AD - Decided against making the data acquisition synchronous with the data schema design due to confliction of resources extending the schedule.</a:t>
                      </a:r>
                      <a:endParaRPr sz="1100">
                        <a:latin typeface="Calibri"/>
                        <a:ea typeface="Calibri"/>
                        <a:cs typeface="Calibri"/>
                        <a:sym typeface="Calibri"/>
                      </a:endParaRPr>
                    </a:p>
                  </a:txBody>
                  <a:tcPr marT="91425" marB="91425" marR="28575" marL="28575" anchor="ctr">
                    <a:lnL cap="flat" cmpd="sng" w="10150">
                      <a:solidFill>
                        <a:srgbClr val="000000"/>
                      </a:solidFill>
                      <a:prstDash val="solid"/>
                      <a:round/>
                      <a:headEnd len="sm" w="sm" type="none"/>
                      <a:tailEnd len="sm" w="sm" type="none"/>
                    </a:lnL>
                    <a:lnR cap="flat" cmpd="sng" w="10150">
                      <a:solidFill>
                        <a:srgbClr val="000000"/>
                      </a:solidFill>
                      <a:prstDash val="solid"/>
                      <a:round/>
                      <a:headEnd len="sm" w="sm" type="none"/>
                      <a:tailEnd len="sm" w="sm" type="none"/>
                    </a:lnR>
                    <a:lnT cap="flat" cmpd="sng" w="10150">
                      <a:solidFill>
                        <a:srgbClr val="000000"/>
                      </a:solidFill>
                      <a:prstDash val="solid"/>
                      <a:round/>
                      <a:headEnd len="sm" w="sm" type="none"/>
                      <a:tailEnd len="sm" w="sm" type="none"/>
                    </a:lnT>
                    <a:lnB cap="flat" cmpd="sng" w="10150">
                      <a:solidFill>
                        <a:srgbClr val="000000"/>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n-US" sz="1100">
                          <a:latin typeface="Calibri"/>
                          <a:ea typeface="Calibri"/>
                          <a:cs typeface="Calibri"/>
                          <a:sym typeface="Calibri"/>
                        </a:rPr>
                        <a:t>Project Manager</a:t>
                      </a:r>
                      <a:endParaRPr sz="1100">
                        <a:latin typeface="Calibri"/>
                        <a:ea typeface="Calibri"/>
                        <a:cs typeface="Calibri"/>
                        <a:sym typeface="Calibri"/>
                      </a:endParaRPr>
                    </a:p>
                  </a:txBody>
                  <a:tcPr marT="91425" marB="91425" marR="28575" marL="28575" anchor="ctr">
                    <a:lnL cap="flat" cmpd="sng" w="10150">
                      <a:solidFill>
                        <a:srgbClr val="000000"/>
                      </a:solidFill>
                      <a:prstDash val="solid"/>
                      <a:round/>
                      <a:headEnd len="sm" w="sm" type="none"/>
                      <a:tailEnd len="sm" w="sm" type="none"/>
                    </a:lnL>
                    <a:lnR cap="flat" cmpd="sng" w="10150">
                      <a:solidFill>
                        <a:srgbClr val="000000"/>
                      </a:solidFill>
                      <a:prstDash val="solid"/>
                      <a:round/>
                      <a:headEnd len="sm" w="sm" type="none"/>
                      <a:tailEnd len="sm" w="sm" type="none"/>
                    </a:lnR>
                    <a:lnT cap="flat" cmpd="sng" w="10150">
                      <a:solidFill>
                        <a:srgbClr val="000000"/>
                      </a:solidFill>
                      <a:prstDash val="solid"/>
                      <a:round/>
                      <a:headEnd len="sm" w="sm" type="none"/>
                      <a:tailEnd len="sm" w="sm" type="none"/>
                    </a:lnT>
                    <a:lnB cap="flat" cmpd="sng" w="10150">
                      <a:solidFill>
                        <a:srgbClr val="000000"/>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n-US" sz="1100">
                          <a:latin typeface="Calibri"/>
                          <a:ea typeface="Calibri"/>
                          <a:cs typeface="Calibri"/>
                          <a:sym typeface="Calibri"/>
                        </a:rPr>
                        <a:t>25-Mar-21</a:t>
                      </a:r>
                      <a:endParaRPr sz="1100">
                        <a:latin typeface="Calibri"/>
                        <a:ea typeface="Calibri"/>
                        <a:cs typeface="Calibri"/>
                        <a:sym typeface="Calibri"/>
                      </a:endParaRPr>
                    </a:p>
                  </a:txBody>
                  <a:tcPr marT="91425" marB="91425" marR="28575" marL="28575" anchor="ctr">
                    <a:lnL cap="flat" cmpd="sng" w="10150">
                      <a:solidFill>
                        <a:srgbClr val="000000"/>
                      </a:solidFill>
                      <a:prstDash val="solid"/>
                      <a:round/>
                      <a:headEnd len="sm" w="sm" type="none"/>
                      <a:tailEnd len="sm" w="sm" type="none"/>
                    </a:lnL>
                    <a:lnR cap="flat" cmpd="sng" w="10150">
                      <a:solidFill>
                        <a:srgbClr val="000000"/>
                      </a:solidFill>
                      <a:prstDash val="solid"/>
                      <a:round/>
                      <a:headEnd len="sm" w="sm" type="none"/>
                      <a:tailEnd len="sm" w="sm" type="none"/>
                    </a:lnR>
                    <a:lnT cap="flat" cmpd="sng" w="10150">
                      <a:solidFill>
                        <a:srgbClr val="000000"/>
                      </a:solidFill>
                      <a:prstDash val="solid"/>
                      <a:round/>
                      <a:headEnd len="sm" w="sm" type="none"/>
                      <a:tailEnd len="sm" w="sm" type="none"/>
                    </a:lnT>
                    <a:lnB cap="flat" cmpd="sng" w="10150">
                      <a:solidFill>
                        <a:srgbClr val="000000"/>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n-US" sz="1100">
                          <a:latin typeface="Calibri"/>
                          <a:ea typeface="Calibri"/>
                          <a:cs typeface="Calibri"/>
                          <a:sym typeface="Calibri"/>
                        </a:rPr>
                        <a:t>Project Manager, Dev_3, Requirements Lead</a:t>
                      </a:r>
                      <a:endParaRPr sz="1100">
                        <a:latin typeface="Calibri"/>
                        <a:ea typeface="Calibri"/>
                        <a:cs typeface="Calibri"/>
                        <a:sym typeface="Calibri"/>
                      </a:endParaRPr>
                    </a:p>
                  </a:txBody>
                  <a:tcPr marT="91425" marB="91425" marR="28575" marL="28575" anchor="ctr">
                    <a:lnL cap="flat" cmpd="sng" w="10150">
                      <a:solidFill>
                        <a:srgbClr val="000000"/>
                      </a:solidFill>
                      <a:prstDash val="solid"/>
                      <a:round/>
                      <a:headEnd len="sm" w="sm" type="none"/>
                      <a:tailEnd len="sm" w="sm" type="none"/>
                    </a:lnL>
                    <a:lnR cap="flat" cmpd="sng" w="10150">
                      <a:solidFill>
                        <a:srgbClr val="000000"/>
                      </a:solidFill>
                      <a:prstDash val="solid"/>
                      <a:round/>
                      <a:headEnd len="sm" w="sm" type="none"/>
                      <a:tailEnd len="sm" w="sm" type="none"/>
                    </a:lnR>
                    <a:lnT cap="flat" cmpd="sng" w="10150">
                      <a:solidFill>
                        <a:srgbClr val="000000"/>
                      </a:solidFill>
                      <a:prstDash val="solid"/>
                      <a:round/>
                      <a:headEnd len="sm" w="sm" type="none"/>
                      <a:tailEnd len="sm" w="sm" type="none"/>
                    </a:lnT>
                    <a:lnB cap="flat" cmpd="sng" w="10150">
                      <a:solidFill>
                        <a:srgbClr val="000000"/>
                      </a:solidFill>
                      <a:prstDash val="solid"/>
                      <a:round/>
                      <a:headEnd len="sm" w="sm" type="none"/>
                      <a:tailEnd len="sm" w="sm" type="none"/>
                    </a:lnB>
                    <a:solidFill>
                      <a:srgbClr val="FFFFFF"/>
                    </a:solidFill>
                  </a:tcPr>
                </a:tc>
              </a:tr>
              <a:tr h="523875">
                <a:tc>
                  <a:txBody>
                    <a:bodyPr/>
                    <a:lstStyle/>
                    <a:p>
                      <a:pPr indent="0" lvl="0" marL="0" rtl="0" algn="ctr">
                        <a:lnSpc>
                          <a:spcPct val="115000"/>
                        </a:lnSpc>
                        <a:spcBef>
                          <a:spcPts val="0"/>
                        </a:spcBef>
                        <a:spcAft>
                          <a:spcPts val="0"/>
                        </a:spcAft>
                        <a:buNone/>
                      </a:pPr>
                      <a:r>
                        <a:rPr lang="en-US" sz="1100">
                          <a:latin typeface="Calibri"/>
                          <a:ea typeface="Calibri"/>
                          <a:cs typeface="Calibri"/>
                          <a:sym typeface="Calibri"/>
                        </a:rPr>
                        <a:t>D-11</a:t>
                      </a:r>
                      <a:endParaRPr sz="1100">
                        <a:latin typeface="Calibri"/>
                        <a:ea typeface="Calibri"/>
                        <a:cs typeface="Calibri"/>
                        <a:sym typeface="Calibri"/>
                      </a:endParaRPr>
                    </a:p>
                  </a:txBody>
                  <a:tcPr marT="91425" marB="91425" marR="28575" marL="28575" anchor="ctr">
                    <a:lnL cap="flat" cmpd="sng" w="10150">
                      <a:solidFill>
                        <a:srgbClr val="000000"/>
                      </a:solidFill>
                      <a:prstDash val="solid"/>
                      <a:round/>
                      <a:headEnd len="sm" w="sm" type="none"/>
                      <a:tailEnd len="sm" w="sm" type="none"/>
                    </a:lnL>
                    <a:lnR cap="flat" cmpd="sng" w="10150">
                      <a:solidFill>
                        <a:srgbClr val="000000"/>
                      </a:solidFill>
                      <a:prstDash val="solid"/>
                      <a:round/>
                      <a:headEnd len="sm" w="sm" type="none"/>
                      <a:tailEnd len="sm" w="sm" type="none"/>
                    </a:lnR>
                    <a:lnT cap="flat" cmpd="sng" w="10150">
                      <a:solidFill>
                        <a:srgbClr val="000000"/>
                      </a:solidFill>
                      <a:prstDash val="solid"/>
                      <a:round/>
                      <a:headEnd len="sm" w="sm" type="none"/>
                      <a:tailEnd len="sm" w="sm" type="none"/>
                    </a:lnT>
                    <a:lnB cap="flat" cmpd="sng" w="1015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100">
                          <a:latin typeface="Calibri"/>
                          <a:ea typeface="Calibri"/>
                          <a:cs typeface="Calibri"/>
                          <a:sym typeface="Calibri"/>
                        </a:rPr>
                        <a:t>NP - Remove the Connect page UI to ensure the solution is delivered on time, function, and cost.</a:t>
                      </a:r>
                      <a:endParaRPr sz="1100">
                        <a:latin typeface="Calibri"/>
                        <a:ea typeface="Calibri"/>
                        <a:cs typeface="Calibri"/>
                        <a:sym typeface="Calibri"/>
                      </a:endParaRPr>
                    </a:p>
                  </a:txBody>
                  <a:tcPr marT="91425" marB="91425" marR="28575" marL="28575" anchor="b">
                    <a:lnL cap="flat" cmpd="sng" w="10150">
                      <a:solidFill>
                        <a:srgbClr val="000000"/>
                      </a:solidFill>
                      <a:prstDash val="solid"/>
                      <a:round/>
                      <a:headEnd len="sm" w="sm" type="none"/>
                      <a:tailEnd len="sm" w="sm" type="none"/>
                    </a:lnL>
                    <a:lnR cap="flat" cmpd="sng" w="10150">
                      <a:solidFill>
                        <a:srgbClr val="000000"/>
                      </a:solidFill>
                      <a:prstDash val="solid"/>
                      <a:round/>
                      <a:headEnd len="sm" w="sm" type="none"/>
                      <a:tailEnd len="sm" w="sm" type="none"/>
                    </a:lnR>
                    <a:lnT cap="flat" cmpd="sng" w="10150">
                      <a:solidFill>
                        <a:srgbClr val="000000"/>
                      </a:solidFill>
                      <a:prstDash val="solid"/>
                      <a:round/>
                      <a:headEnd len="sm" w="sm" type="none"/>
                      <a:tailEnd len="sm" w="sm" type="none"/>
                    </a:lnT>
                    <a:lnB cap="flat" cmpd="sng" w="10150">
                      <a:solidFill>
                        <a:srgbClr val="000000"/>
                      </a:solidFill>
                      <a:prstDash val="solid"/>
                      <a:round/>
                      <a:headEnd len="sm" w="sm" type="none"/>
                      <a:tailEnd len="sm" w="sm" type="none"/>
                    </a:lnB>
                  </a:tcPr>
                </a:tc>
                <a:tc>
                  <a:txBody>
                    <a:bodyPr/>
                    <a:lstStyle/>
                    <a:p>
                      <a:pPr indent="0" lvl="0" marL="0" marR="0" rtl="0" algn="ctr">
                        <a:lnSpc>
                          <a:spcPct val="115000"/>
                        </a:lnSpc>
                        <a:spcBef>
                          <a:spcPts val="0"/>
                        </a:spcBef>
                        <a:spcAft>
                          <a:spcPts val="0"/>
                        </a:spcAft>
                        <a:buNone/>
                      </a:pPr>
                      <a:r>
                        <a:rPr lang="en-US" sz="1100">
                          <a:latin typeface="Calibri"/>
                          <a:ea typeface="Calibri"/>
                          <a:cs typeface="Calibri"/>
                          <a:sym typeface="Calibri"/>
                        </a:rPr>
                        <a:t>Project Manager</a:t>
                      </a:r>
                      <a:endParaRPr sz="1100">
                        <a:latin typeface="Calibri"/>
                        <a:ea typeface="Calibri"/>
                        <a:cs typeface="Calibri"/>
                        <a:sym typeface="Calibri"/>
                      </a:endParaRPr>
                    </a:p>
                  </a:txBody>
                  <a:tcPr marT="91425" marB="91425" marR="28575" marL="28575" anchor="ctr">
                    <a:lnL cap="flat" cmpd="sng" w="10150">
                      <a:solidFill>
                        <a:srgbClr val="000000"/>
                      </a:solidFill>
                      <a:prstDash val="solid"/>
                      <a:round/>
                      <a:headEnd len="sm" w="sm" type="none"/>
                      <a:tailEnd len="sm" w="sm" type="none"/>
                    </a:lnL>
                    <a:lnR cap="flat" cmpd="sng" w="10150">
                      <a:solidFill>
                        <a:srgbClr val="000000"/>
                      </a:solidFill>
                      <a:prstDash val="solid"/>
                      <a:round/>
                      <a:headEnd len="sm" w="sm" type="none"/>
                      <a:tailEnd len="sm" w="sm" type="none"/>
                    </a:lnR>
                    <a:lnT cap="flat" cmpd="sng" w="10150">
                      <a:solidFill>
                        <a:srgbClr val="000000"/>
                      </a:solidFill>
                      <a:prstDash val="solid"/>
                      <a:round/>
                      <a:headEnd len="sm" w="sm" type="none"/>
                      <a:tailEnd len="sm" w="sm" type="none"/>
                    </a:lnT>
                    <a:lnB cap="flat" cmpd="sng" w="10150">
                      <a:solidFill>
                        <a:srgbClr val="000000"/>
                      </a:solidFill>
                      <a:prstDash val="solid"/>
                      <a:round/>
                      <a:headEnd len="sm" w="sm" type="none"/>
                      <a:tailEnd len="sm" w="sm" type="none"/>
                    </a:lnB>
                    <a:solidFill>
                      <a:srgbClr val="FFFFFF"/>
                    </a:solidFill>
                  </a:tcPr>
                </a:tc>
                <a:tc>
                  <a:txBody>
                    <a:bodyPr/>
                    <a:lstStyle/>
                    <a:p>
                      <a:pPr indent="0" lvl="0" marL="0" marR="0" rtl="0" algn="ctr">
                        <a:lnSpc>
                          <a:spcPct val="115000"/>
                        </a:lnSpc>
                        <a:spcBef>
                          <a:spcPts val="0"/>
                        </a:spcBef>
                        <a:spcAft>
                          <a:spcPts val="0"/>
                        </a:spcAft>
                        <a:buNone/>
                      </a:pPr>
                      <a:r>
                        <a:rPr lang="en-US" sz="1100">
                          <a:latin typeface="Calibri"/>
                          <a:ea typeface="Calibri"/>
                          <a:cs typeface="Calibri"/>
                          <a:sym typeface="Calibri"/>
                        </a:rPr>
                        <a:t>30-Jun-21</a:t>
                      </a:r>
                      <a:endParaRPr sz="1100">
                        <a:latin typeface="Calibri"/>
                        <a:ea typeface="Calibri"/>
                        <a:cs typeface="Calibri"/>
                        <a:sym typeface="Calibri"/>
                      </a:endParaRPr>
                    </a:p>
                  </a:txBody>
                  <a:tcPr marT="91425" marB="91425" marR="28575" marL="28575" anchor="ctr">
                    <a:lnL cap="flat" cmpd="sng" w="10150">
                      <a:solidFill>
                        <a:srgbClr val="000000"/>
                      </a:solidFill>
                      <a:prstDash val="solid"/>
                      <a:round/>
                      <a:headEnd len="sm" w="sm" type="none"/>
                      <a:tailEnd len="sm" w="sm" type="none"/>
                    </a:lnL>
                    <a:lnR cap="flat" cmpd="sng" w="10150">
                      <a:solidFill>
                        <a:srgbClr val="000000"/>
                      </a:solidFill>
                      <a:prstDash val="solid"/>
                      <a:round/>
                      <a:headEnd len="sm" w="sm" type="none"/>
                      <a:tailEnd len="sm" w="sm" type="none"/>
                    </a:lnR>
                    <a:lnT cap="flat" cmpd="sng" w="10150">
                      <a:solidFill>
                        <a:srgbClr val="000000"/>
                      </a:solidFill>
                      <a:prstDash val="solid"/>
                      <a:round/>
                      <a:headEnd len="sm" w="sm" type="none"/>
                      <a:tailEnd len="sm" w="sm" type="none"/>
                    </a:lnT>
                    <a:lnB cap="flat" cmpd="sng" w="10150">
                      <a:solidFill>
                        <a:srgbClr val="000000"/>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n-US" sz="1100">
                          <a:latin typeface="Calibri"/>
                          <a:ea typeface="Calibri"/>
                          <a:cs typeface="Calibri"/>
                          <a:sym typeface="Calibri"/>
                        </a:rPr>
                        <a:t>Project Manager, Dev Lead, Test Lead</a:t>
                      </a:r>
                      <a:endParaRPr sz="1100">
                        <a:latin typeface="Calibri"/>
                        <a:ea typeface="Calibri"/>
                        <a:cs typeface="Calibri"/>
                        <a:sym typeface="Calibri"/>
                      </a:endParaRPr>
                    </a:p>
                  </a:txBody>
                  <a:tcPr marT="91425" marB="91425" marR="28575" marL="28575" anchor="b">
                    <a:lnL cap="flat" cmpd="sng" w="10150">
                      <a:solidFill>
                        <a:srgbClr val="000000"/>
                      </a:solidFill>
                      <a:prstDash val="solid"/>
                      <a:round/>
                      <a:headEnd len="sm" w="sm" type="none"/>
                      <a:tailEnd len="sm" w="sm" type="none"/>
                    </a:lnL>
                    <a:lnR cap="flat" cmpd="sng" w="10150">
                      <a:solidFill>
                        <a:srgbClr val="000000"/>
                      </a:solidFill>
                      <a:prstDash val="solid"/>
                      <a:round/>
                      <a:headEnd len="sm" w="sm" type="none"/>
                      <a:tailEnd len="sm" w="sm" type="none"/>
                    </a:lnR>
                    <a:lnT cap="flat" cmpd="sng" w="10150">
                      <a:solidFill>
                        <a:srgbClr val="000000"/>
                      </a:solidFill>
                      <a:prstDash val="solid"/>
                      <a:round/>
                      <a:headEnd len="sm" w="sm" type="none"/>
                      <a:tailEnd len="sm" w="sm" type="none"/>
                    </a:lnT>
                    <a:lnB cap="flat" cmpd="sng" w="10150">
                      <a:solidFill>
                        <a:srgbClr val="000000"/>
                      </a:solidFill>
                      <a:prstDash val="solid"/>
                      <a:round/>
                      <a:headEnd len="sm" w="sm" type="none"/>
                      <a:tailEnd len="sm" w="sm" type="none"/>
                    </a:lnB>
                  </a:tcPr>
                </a:tc>
              </a:tr>
              <a:tr h="352425">
                <a:tc>
                  <a:txBody>
                    <a:bodyPr/>
                    <a:lstStyle/>
                    <a:p>
                      <a:pPr indent="0" lvl="0" marL="0" rtl="0" algn="ctr">
                        <a:lnSpc>
                          <a:spcPct val="115000"/>
                        </a:lnSpc>
                        <a:spcBef>
                          <a:spcPts val="0"/>
                        </a:spcBef>
                        <a:spcAft>
                          <a:spcPts val="0"/>
                        </a:spcAft>
                        <a:buNone/>
                      </a:pPr>
                      <a:r>
                        <a:rPr lang="en-US" sz="1100">
                          <a:latin typeface="Calibri"/>
                          <a:ea typeface="Calibri"/>
                          <a:cs typeface="Calibri"/>
                          <a:sym typeface="Calibri"/>
                        </a:rPr>
                        <a:t>D-12</a:t>
                      </a:r>
                      <a:endParaRPr sz="1100">
                        <a:latin typeface="Calibri"/>
                        <a:ea typeface="Calibri"/>
                        <a:cs typeface="Calibri"/>
                        <a:sym typeface="Calibri"/>
                      </a:endParaRPr>
                    </a:p>
                  </a:txBody>
                  <a:tcPr marT="91425" marB="91425" marR="28575" marL="28575" anchor="ctr">
                    <a:lnL cap="flat" cmpd="sng" w="10150">
                      <a:solidFill>
                        <a:srgbClr val="000000"/>
                      </a:solidFill>
                      <a:prstDash val="solid"/>
                      <a:round/>
                      <a:headEnd len="sm" w="sm" type="none"/>
                      <a:tailEnd len="sm" w="sm" type="none"/>
                    </a:lnL>
                    <a:lnR cap="flat" cmpd="sng" w="10150">
                      <a:solidFill>
                        <a:srgbClr val="000000"/>
                      </a:solidFill>
                      <a:prstDash val="solid"/>
                      <a:round/>
                      <a:headEnd len="sm" w="sm" type="none"/>
                      <a:tailEnd len="sm" w="sm" type="none"/>
                    </a:lnR>
                    <a:lnT cap="flat" cmpd="sng" w="10150">
                      <a:solidFill>
                        <a:srgbClr val="000000"/>
                      </a:solidFill>
                      <a:prstDash val="solid"/>
                      <a:round/>
                      <a:headEnd len="sm" w="sm" type="none"/>
                      <a:tailEnd len="sm" w="sm" type="none"/>
                    </a:lnT>
                    <a:lnB cap="flat" cmpd="sng" w="1015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1100">
                          <a:latin typeface="Calibri"/>
                          <a:ea typeface="Calibri"/>
                          <a:cs typeface="Calibri"/>
                          <a:sym typeface="Calibri"/>
                        </a:rPr>
                        <a:t>RA - Allow new shelters to create profile pages independently</a:t>
                      </a:r>
                      <a:endParaRPr sz="1100">
                        <a:latin typeface="Calibri"/>
                        <a:ea typeface="Calibri"/>
                        <a:cs typeface="Calibri"/>
                        <a:sym typeface="Calibri"/>
                      </a:endParaRPr>
                    </a:p>
                  </a:txBody>
                  <a:tcPr marT="91425" marB="91425" marR="28575" marL="28575" anchor="b">
                    <a:lnL cap="flat" cmpd="sng" w="10150">
                      <a:solidFill>
                        <a:srgbClr val="000000"/>
                      </a:solidFill>
                      <a:prstDash val="solid"/>
                      <a:round/>
                      <a:headEnd len="sm" w="sm" type="none"/>
                      <a:tailEnd len="sm" w="sm" type="none"/>
                    </a:lnL>
                    <a:lnR cap="flat" cmpd="sng" w="10150">
                      <a:solidFill>
                        <a:srgbClr val="000000"/>
                      </a:solidFill>
                      <a:prstDash val="solid"/>
                      <a:round/>
                      <a:headEnd len="sm" w="sm" type="none"/>
                      <a:tailEnd len="sm" w="sm" type="none"/>
                    </a:lnR>
                    <a:lnT cap="flat" cmpd="sng" w="10150">
                      <a:solidFill>
                        <a:srgbClr val="000000"/>
                      </a:solidFill>
                      <a:prstDash val="solid"/>
                      <a:round/>
                      <a:headEnd len="sm" w="sm" type="none"/>
                      <a:tailEnd len="sm" w="sm" type="none"/>
                    </a:lnT>
                    <a:lnB cap="flat" cmpd="sng" w="1015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1100">
                          <a:latin typeface="Calibri"/>
                          <a:ea typeface="Calibri"/>
                          <a:cs typeface="Calibri"/>
                          <a:sym typeface="Calibri"/>
                        </a:rPr>
                        <a:t>Development Lead</a:t>
                      </a:r>
                      <a:endParaRPr sz="1100">
                        <a:latin typeface="Calibri"/>
                        <a:ea typeface="Calibri"/>
                        <a:cs typeface="Calibri"/>
                        <a:sym typeface="Calibri"/>
                      </a:endParaRPr>
                    </a:p>
                  </a:txBody>
                  <a:tcPr marT="91425" marB="91425" marR="28575" marL="28575" anchor="ctr">
                    <a:lnL cap="flat" cmpd="sng" w="10150">
                      <a:solidFill>
                        <a:srgbClr val="000000"/>
                      </a:solidFill>
                      <a:prstDash val="solid"/>
                      <a:round/>
                      <a:headEnd len="sm" w="sm" type="none"/>
                      <a:tailEnd len="sm" w="sm" type="none"/>
                    </a:lnL>
                    <a:lnR cap="flat" cmpd="sng" w="10150">
                      <a:solidFill>
                        <a:srgbClr val="000000"/>
                      </a:solidFill>
                      <a:prstDash val="solid"/>
                      <a:round/>
                      <a:headEnd len="sm" w="sm" type="none"/>
                      <a:tailEnd len="sm" w="sm" type="none"/>
                    </a:lnR>
                    <a:lnT cap="flat" cmpd="sng" w="10150">
                      <a:solidFill>
                        <a:srgbClr val="000000"/>
                      </a:solidFill>
                      <a:prstDash val="solid"/>
                      <a:round/>
                      <a:headEnd len="sm" w="sm" type="none"/>
                      <a:tailEnd len="sm" w="sm" type="none"/>
                    </a:lnT>
                    <a:lnB cap="flat" cmpd="sng" w="1015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1100">
                          <a:latin typeface="Calibri"/>
                          <a:ea typeface="Calibri"/>
                          <a:cs typeface="Calibri"/>
                          <a:sym typeface="Calibri"/>
                        </a:rPr>
                        <a:t>18-Jun-21</a:t>
                      </a:r>
                      <a:endParaRPr sz="1100">
                        <a:latin typeface="Calibri"/>
                        <a:ea typeface="Calibri"/>
                        <a:cs typeface="Calibri"/>
                        <a:sym typeface="Calibri"/>
                      </a:endParaRPr>
                    </a:p>
                  </a:txBody>
                  <a:tcPr marT="91425" marB="91425" marR="28575" marL="28575" anchor="ctr">
                    <a:lnL cap="flat" cmpd="sng" w="10150">
                      <a:solidFill>
                        <a:srgbClr val="000000"/>
                      </a:solidFill>
                      <a:prstDash val="solid"/>
                      <a:round/>
                      <a:headEnd len="sm" w="sm" type="none"/>
                      <a:tailEnd len="sm" w="sm" type="none"/>
                    </a:lnL>
                    <a:lnR cap="flat" cmpd="sng" w="10150">
                      <a:solidFill>
                        <a:srgbClr val="000000"/>
                      </a:solidFill>
                      <a:prstDash val="solid"/>
                      <a:round/>
                      <a:headEnd len="sm" w="sm" type="none"/>
                      <a:tailEnd len="sm" w="sm" type="none"/>
                    </a:lnR>
                    <a:lnT cap="flat" cmpd="sng" w="10150">
                      <a:solidFill>
                        <a:srgbClr val="000000"/>
                      </a:solidFill>
                      <a:prstDash val="solid"/>
                      <a:round/>
                      <a:headEnd len="sm" w="sm" type="none"/>
                      <a:tailEnd len="sm" w="sm" type="none"/>
                    </a:lnT>
                    <a:lnB cap="flat" cmpd="sng" w="1015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1100">
                          <a:latin typeface="Calibri"/>
                          <a:ea typeface="Calibri"/>
                          <a:cs typeface="Calibri"/>
                          <a:sym typeface="Calibri"/>
                        </a:rPr>
                        <a:t>Project Manager, </a:t>
                      </a:r>
                      <a:r>
                        <a:rPr lang="en-US" sz="1100">
                          <a:latin typeface="Calibri"/>
                          <a:ea typeface="Calibri"/>
                          <a:cs typeface="Calibri"/>
                          <a:sym typeface="Calibri"/>
                        </a:rPr>
                        <a:t>Development</a:t>
                      </a:r>
                      <a:r>
                        <a:rPr lang="en-US" sz="1100">
                          <a:latin typeface="Calibri"/>
                          <a:ea typeface="Calibri"/>
                          <a:cs typeface="Calibri"/>
                          <a:sym typeface="Calibri"/>
                        </a:rPr>
                        <a:t> Lead, FEMA point of contact</a:t>
                      </a:r>
                      <a:endParaRPr sz="1100">
                        <a:latin typeface="Calibri"/>
                        <a:ea typeface="Calibri"/>
                        <a:cs typeface="Calibri"/>
                        <a:sym typeface="Calibri"/>
                      </a:endParaRPr>
                    </a:p>
                  </a:txBody>
                  <a:tcPr marT="91425" marB="91425" marR="28575" marL="28575" anchor="ctr">
                    <a:lnL cap="flat" cmpd="sng" w="10150">
                      <a:solidFill>
                        <a:srgbClr val="000000"/>
                      </a:solidFill>
                      <a:prstDash val="solid"/>
                      <a:round/>
                      <a:headEnd len="sm" w="sm" type="none"/>
                      <a:tailEnd len="sm" w="sm" type="none"/>
                    </a:lnL>
                    <a:lnR cap="flat" cmpd="sng" w="10150">
                      <a:solidFill>
                        <a:srgbClr val="000000"/>
                      </a:solidFill>
                      <a:prstDash val="solid"/>
                      <a:round/>
                      <a:headEnd len="sm" w="sm" type="none"/>
                      <a:tailEnd len="sm" w="sm" type="none"/>
                    </a:lnR>
                    <a:lnT cap="flat" cmpd="sng" w="10150">
                      <a:solidFill>
                        <a:srgbClr val="000000"/>
                      </a:solidFill>
                      <a:prstDash val="solid"/>
                      <a:round/>
                      <a:headEnd len="sm" w="sm" type="none"/>
                      <a:tailEnd len="sm" w="sm" type="none"/>
                    </a:lnT>
                    <a:lnB cap="flat" cmpd="sng" w="10150">
                      <a:solidFill>
                        <a:srgbClr val="000000"/>
                      </a:solidFill>
                      <a:prstDash val="solid"/>
                      <a:round/>
                      <a:headEnd len="sm" w="sm" type="none"/>
                      <a:tailEnd len="sm" w="sm" type="none"/>
                    </a:lnB>
                  </a:tcPr>
                </a:tc>
              </a:tr>
            </a:tbl>
          </a:graphicData>
        </a:graphic>
      </p:graphicFrame>
      <p:graphicFrame>
        <p:nvGraphicFramePr>
          <p:cNvPr id="326" name="Google Shape;326;p42"/>
          <p:cNvGraphicFramePr/>
          <p:nvPr/>
        </p:nvGraphicFramePr>
        <p:xfrm>
          <a:off x="106650" y="1704925"/>
          <a:ext cx="3000000" cy="3000000"/>
        </p:xfrm>
        <a:graphic>
          <a:graphicData uri="http://schemas.openxmlformats.org/drawingml/2006/table">
            <a:tbl>
              <a:tblPr>
                <a:noFill/>
                <a:tableStyleId>{DD3C18CE-7121-4ACD-BB7F-29129CA02BA8}</a:tableStyleId>
              </a:tblPr>
              <a:tblGrid>
                <a:gridCol w="808250"/>
                <a:gridCol w="3776275"/>
                <a:gridCol w="1643000"/>
                <a:gridCol w="1709250"/>
                <a:gridCol w="4041275"/>
              </a:tblGrid>
              <a:tr h="714375">
                <a:tc>
                  <a:txBody>
                    <a:bodyPr/>
                    <a:lstStyle/>
                    <a:p>
                      <a:pPr indent="0" lvl="0" marL="0" rtl="0" algn="ctr">
                        <a:lnSpc>
                          <a:spcPct val="115000"/>
                        </a:lnSpc>
                        <a:spcBef>
                          <a:spcPts val="0"/>
                        </a:spcBef>
                        <a:spcAft>
                          <a:spcPts val="0"/>
                        </a:spcAft>
                        <a:buNone/>
                      </a:pPr>
                      <a:r>
                        <a:rPr lang="en-US" sz="1100">
                          <a:latin typeface="Calibri"/>
                          <a:ea typeface="Calibri"/>
                          <a:cs typeface="Calibri"/>
                          <a:sym typeface="Calibri"/>
                        </a:rPr>
                        <a:t>D-7</a:t>
                      </a:r>
                      <a:endParaRPr sz="1100">
                        <a:latin typeface="Calibri"/>
                        <a:ea typeface="Calibri"/>
                        <a:cs typeface="Calibri"/>
                        <a:sym typeface="Calibri"/>
                      </a:endParaRPr>
                    </a:p>
                  </a:txBody>
                  <a:tcPr marT="91425" marB="91425" marR="28575" marL="28575" anchor="ctr">
                    <a:lnL cap="flat" cmpd="sng" w="10150">
                      <a:solidFill>
                        <a:srgbClr val="000000"/>
                      </a:solidFill>
                      <a:prstDash val="solid"/>
                      <a:round/>
                      <a:headEnd len="sm" w="sm" type="none"/>
                      <a:tailEnd len="sm" w="sm" type="none"/>
                    </a:lnL>
                    <a:lnR cap="flat" cmpd="sng" w="10150">
                      <a:solidFill>
                        <a:srgbClr val="000000"/>
                      </a:solidFill>
                      <a:prstDash val="solid"/>
                      <a:round/>
                      <a:headEnd len="sm" w="sm" type="none"/>
                      <a:tailEnd len="sm" w="sm" type="none"/>
                    </a:lnR>
                    <a:lnT cap="flat" cmpd="sng" w="10150">
                      <a:solidFill>
                        <a:srgbClr val="000000"/>
                      </a:solidFill>
                      <a:prstDash val="solid"/>
                      <a:round/>
                      <a:headEnd len="sm" w="sm" type="none"/>
                      <a:tailEnd len="sm" w="sm" type="none"/>
                    </a:lnT>
                    <a:lnB cap="flat" cmpd="sng" w="1015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1100">
                          <a:latin typeface="Calibri"/>
                          <a:ea typeface="Calibri"/>
                          <a:cs typeface="Calibri"/>
                          <a:sym typeface="Calibri"/>
                        </a:rPr>
                        <a:t>Approve with stakeholders that the Connect Page is a low priority feature and need not be implemented to shorten the scope/functionality of the project.</a:t>
                      </a:r>
                      <a:endParaRPr sz="1100">
                        <a:latin typeface="Calibri"/>
                        <a:ea typeface="Calibri"/>
                        <a:cs typeface="Calibri"/>
                        <a:sym typeface="Calibri"/>
                      </a:endParaRPr>
                    </a:p>
                  </a:txBody>
                  <a:tcPr marT="91425" marB="91425" marR="28575" marL="28575" anchor="ctr">
                    <a:lnL cap="flat" cmpd="sng" w="10150">
                      <a:solidFill>
                        <a:srgbClr val="000000"/>
                      </a:solidFill>
                      <a:prstDash val="solid"/>
                      <a:round/>
                      <a:headEnd len="sm" w="sm" type="none"/>
                      <a:tailEnd len="sm" w="sm" type="none"/>
                    </a:lnL>
                    <a:lnR cap="flat" cmpd="sng" w="10150">
                      <a:solidFill>
                        <a:srgbClr val="000000"/>
                      </a:solidFill>
                      <a:prstDash val="solid"/>
                      <a:round/>
                      <a:headEnd len="sm" w="sm" type="none"/>
                      <a:tailEnd len="sm" w="sm" type="none"/>
                    </a:lnR>
                    <a:lnT cap="flat" cmpd="sng" w="10150">
                      <a:solidFill>
                        <a:srgbClr val="000000"/>
                      </a:solidFill>
                      <a:prstDash val="solid"/>
                      <a:round/>
                      <a:headEnd len="sm" w="sm" type="none"/>
                      <a:tailEnd len="sm" w="sm" type="none"/>
                    </a:lnT>
                    <a:lnB cap="flat" cmpd="sng" w="1015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1100">
                          <a:latin typeface="Calibri"/>
                          <a:ea typeface="Calibri"/>
                          <a:cs typeface="Calibri"/>
                          <a:sym typeface="Calibri"/>
                        </a:rPr>
                        <a:t>Project Manager</a:t>
                      </a:r>
                      <a:endParaRPr sz="1100">
                        <a:latin typeface="Calibri"/>
                        <a:ea typeface="Calibri"/>
                        <a:cs typeface="Calibri"/>
                        <a:sym typeface="Calibri"/>
                      </a:endParaRPr>
                    </a:p>
                  </a:txBody>
                  <a:tcPr marT="91425" marB="91425" marR="28575" marL="28575" anchor="ctr">
                    <a:lnL cap="flat" cmpd="sng" w="10150">
                      <a:solidFill>
                        <a:srgbClr val="000000"/>
                      </a:solidFill>
                      <a:prstDash val="solid"/>
                      <a:round/>
                      <a:headEnd len="sm" w="sm" type="none"/>
                      <a:tailEnd len="sm" w="sm" type="none"/>
                    </a:lnL>
                    <a:lnR cap="flat" cmpd="sng" w="10150">
                      <a:solidFill>
                        <a:srgbClr val="000000"/>
                      </a:solidFill>
                      <a:prstDash val="solid"/>
                      <a:round/>
                      <a:headEnd len="sm" w="sm" type="none"/>
                      <a:tailEnd len="sm" w="sm" type="none"/>
                    </a:lnR>
                    <a:lnT cap="flat" cmpd="sng" w="10150">
                      <a:solidFill>
                        <a:srgbClr val="000000"/>
                      </a:solidFill>
                      <a:prstDash val="solid"/>
                      <a:round/>
                      <a:headEnd len="sm" w="sm" type="none"/>
                      <a:tailEnd len="sm" w="sm" type="none"/>
                    </a:lnT>
                    <a:lnB cap="flat" cmpd="sng" w="1015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1100">
                          <a:latin typeface="Calibri"/>
                          <a:ea typeface="Calibri"/>
                          <a:cs typeface="Calibri"/>
                          <a:sym typeface="Calibri"/>
                        </a:rPr>
                        <a:t>30-Oct-20</a:t>
                      </a:r>
                      <a:endParaRPr sz="1100">
                        <a:latin typeface="Calibri"/>
                        <a:ea typeface="Calibri"/>
                        <a:cs typeface="Calibri"/>
                        <a:sym typeface="Calibri"/>
                      </a:endParaRPr>
                    </a:p>
                  </a:txBody>
                  <a:tcPr marT="91425" marB="91425" marR="28575" marL="28575" anchor="ctr">
                    <a:lnL cap="flat" cmpd="sng" w="10150">
                      <a:solidFill>
                        <a:srgbClr val="000000"/>
                      </a:solidFill>
                      <a:prstDash val="solid"/>
                      <a:round/>
                      <a:headEnd len="sm" w="sm" type="none"/>
                      <a:tailEnd len="sm" w="sm" type="none"/>
                    </a:lnL>
                    <a:lnR cap="flat" cmpd="sng" w="10150">
                      <a:solidFill>
                        <a:srgbClr val="000000"/>
                      </a:solidFill>
                      <a:prstDash val="solid"/>
                      <a:round/>
                      <a:headEnd len="sm" w="sm" type="none"/>
                      <a:tailEnd len="sm" w="sm" type="none"/>
                    </a:lnR>
                    <a:lnT cap="flat" cmpd="sng" w="10150">
                      <a:solidFill>
                        <a:srgbClr val="000000"/>
                      </a:solidFill>
                      <a:prstDash val="solid"/>
                      <a:round/>
                      <a:headEnd len="sm" w="sm" type="none"/>
                      <a:tailEnd len="sm" w="sm" type="none"/>
                    </a:lnT>
                    <a:lnB cap="flat" cmpd="sng" w="1015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1100">
                          <a:latin typeface="Calibri"/>
                          <a:ea typeface="Calibri"/>
                          <a:cs typeface="Calibri"/>
                          <a:sym typeface="Calibri"/>
                        </a:rPr>
                        <a:t>Project Manager, Development Lead, Senior Management, FEMA Point of Contact</a:t>
                      </a:r>
                      <a:endParaRPr sz="1100">
                        <a:latin typeface="Calibri"/>
                        <a:ea typeface="Calibri"/>
                        <a:cs typeface="Calibri"/>
                        <a:sym typeface="Calibri"/>
                      </a:endParaRPr>
                    </a:p>
                  </a:txBody>
                  <a:tcPr marT="91425" marB="91425" marR="28575" marL="28575" anchor="ctr">
                    <a:lnL cap="flat" cmpd="sng" w="10150">
                      <a:solidFill>
                        <a:srgbClr val="000000"/>
                      </a:solidFill>
                      <a:prstDash val="solid"/>
                      <a:round/>
                      <a:headEnd len="sm" w="sm" type="none"/>
                      <a:tailEnd len="sm" w="sm" type="none"/>
                    </a:lnL>
                    <a:lnR cap="flat" cmpd="sng" w="10150">
                      <a:solidFill>
                        <a:srgbClr val="000000"/>
                      </a:solidFill>
                      <a:prstDash val="solid"/>
                      <a:round/>
                      <a:headEnd len="sm" w="sm" type="none"/>
                      <a:tailEnd len="sm" w="sm" type="none"/>
                    </a:lnR>
                    <a:lnT cap="flat" cmpd="sng" w="10150">
                      <a:solidFill>
                        <a:srgbClr val="000000"/>
                      </a:solidFill>
                      <a:prstDash val="solid"/>
                      <a:round/>
                      <a:headEnd len="sm" w="sm" type="none"/>
                      <a:tailEnd len="sm" w="sm" type="none"/>
                    </a:lnT>
                    <a:lnB cap="flat" cmpd="sng" w="10150">
                      <a:solidFill>
                        <a:srgbClr val="000000"/>
                      </a:solidFill>
                      <a:prstDash val="solid"/>
                      <a:round/>
                      <a:headEnd len="sm" w="sm" type="none"/>
                      <a:tailEnd len="sm" w="sm" type="none"/>
                    </a:lnB>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43"/>
          <p:cNvSpPr txBox="1"/>
          <p:nvPr>
            <p:ph type="title"/>
          </p:nvPr>
        </p:nvSpPr>
        <p:spPr>
          <a:xfrm>
            <a:off x="679400" y="1898500"/>
            <a:ext cx="10833300" cy="2397600"/>
          </a:xfrm>
          <a:prstGeom prst="rect">
            <a:avLst/>
          </a:prstGeom>
          <a:noFill/>
          <a:ln>
            <a:noFill/>
          </a:ln>
        </p:spPr>
        <p:txBody>
          <a:bodyPr anchorCtr="0" anchor="ctr" bIns="121900" lIns="121900" spcFirstLastPara="1" rIns="121900" wrap="square" tIns="121900">
            <a:noAutofit/>
          </a:bodyPr>
          <a:lstStyle/>
          <a:p>
            <a:pPr indent="0" lvl="0" marL="0" rtl="0" algn="ctr">
              <a:lnSpc>
                <a:spcPct val="100000"/>
              </a:lnSpc>
              <a:spcBef>
                <a:spcPts val="0"/>
              </a:spcBef>
              <a:spcAft>
                <a:spcPts val="0"/>
              </a:spcAft>
              <a:buClr>
                <a:schemeClr val="lt1"/>
              </a:buClr>
              <a:buSzPts val="6400"/>
              <a:buFont typeface="Lato"/>
              <a:buNone/>
            </a:pPr>
            <a:r>
              <a:rPr lang="en-US"/>
              <a:t>Lessons Learned</a:t>
            </a:r>
            <a:endParaRPr/>
          </a:p>
        </p:txBody>
      </p:sp>
    </p:spTree>
  </p:cSld>
  <p:clrMapOvr>
    <a:masterClrMapping/>
  </p:clrMapOvr>
</p:sld>
</file>

<file path=ppt/theme/theme1.xml><?xml version="1.0" encoding="utf-8"?>
<a:theme xmlns:a="http://schemas.openxmlformats.org/drawingml/2006/main" xmlns:r="http://schemas.openxmlformats.org/officeDocument/2006/relationships" name="Lion Scaled Agile Structure  Activities - Oct 2015">
  <a:themeElements>
    <a:clrScheme name="Median">
      <a:dk1>
        <a:srgbClr val="000000"/>
      </a:dk1>
      <a:lt1>
        <a:srgbClr val="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tema">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