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
  </p:notesMasterIdLst>
  <p:sldIdLst>
    <p:sldId id="256" r:id="rId2"/>
    <p:sldId id="257" r:id="rId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43" autoAdjust="0"/>
  </p:normalViewPr>
  <p:slideViewPr>
    <p:cSldViewPr>
      <p:cViewPr varScale="1">
        <p:scale>
          <a:sx n="90" d="100"/>
          <a:sy n="90" d="100"/>
        </p:scale>
        <p:origin x="1744" y="2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D4D63D-800C-4FFC-96AB-21F061E263AF}" type="datetimeFigureOut">
              <a:rPr lang="en-US" smtClean="0"/>
              <a:t>11/10/18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8E9915-F4A0-4612-8770-9431C3A43D5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78815BBE-BEE4-439C-B454-B0462DFC0404}" type="datetimeFigureOut">
              <a:rPr lang="en-US" smtClean="0"/>
              <a:t>11/10/18</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A4CA7014-B95D-4DE2-A20D-EC0F23BD7130}"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8815BBE-BEE4-439C-B454-B0462DFC0404}" type="datetimeFigureOut">
              <a:rPr lang="en-US" smtClean="0"/>
              <a:t>11/10/18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A7014-B95D-4DE2-A20D-EC0F23BD713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8815BBE-BEE4-439C-B454-B0462DFC0404}" type="datetimeFigureOut">
              <a:rPr lang="en-US" smtClean="0"/>
              <a:t>11/10/18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A7014-B95D-4DE2-A20D-EC0F23BD713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8815BBE-BEE4-439C-B454-B0462DFC0404}" type="datetimeFigureOut">
              <a:rPr lang="en-US" smtClean="0"/>
              <a:t>11/10/18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A7014-B95D-4DE2-A20D-EC0F23BD713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78815BBE-BEE4-439C-B454-B0462DFC0404}" type="datetimeFigureOut">
              <a:rPr lang="en-US" smtClean="0"/>
              <a:t>11/10/18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A7014-B95D-4DE2-A20D-EC0F23BD7130}"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8815BBE-BEE4-439C-B454-B0462DFC0404}" type="datetimeFigureOut">
              <a:rPr lang="en-US" smtClean="0"/>
              <a:t>11/10/18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CA7014-B95D-4DE2-A20D-EC0F23BD713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78815BBE-BEE4-439C-B454-B0462DFC0404}" type="datetimeFigureOut">
              <a:rPr lang="en-US" smtClean="0"/>
              <a:t>11/10/18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CA7014-B95D-4DE2-A20D-EC0F23BD713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78815BBE-BEE4-439C-B454-B0462DFC0404}" type="datetimeFigureOut">
              <a:rPr lang="en-US" smtClean="0"/>
              <a:t>11/10/18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CA7014-B95D-4DE2-A20D-EC0F23BD713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815BBE-BEE4-439C-B454-B0462DFC0404}" type="datetimeFigureOut">
              <a:rPr lang="en-US" smtClean="0"/>
              <a:t>11/10/18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CA7014-B95D-4DE2-A20D-EC0F23BD713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8815BBE-BEE4-439C-B454-B0462DFC0404}" type="datetimeFigureOut">
              <a:rPr lang="en-US" smtClean="0"/>
              <a:t>11/10/18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CA7014-B95D-4DE2-A20D-EC0F23BD713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78815BBE-BEE4-439C-B454-B0462DFC0404}" type="datetimeFigureOut">
              <a:rPr lang="en-US" smtClean="0"/>
              <a:t>11/10/18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A4CA7014-B95D-4DE2-A20D-EC0F23BD7130}"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8815BBE-BEE4-439C-B454-B0462DFC0404}" type="datetimeFigureOut">
              <a:rPr lang="en-US" smtClean="0"/>
              <a:t>11/10/18</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A4CA7014-B95D-4DE2-A20D-EC0F23BD7130}"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hyperlink" Target="https://github.com/SoftwareClassProject/SoftwareProject2.git" TargetMode="Externa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hyperlink" Target="https://www.youtube.com/watch?v=J0w_cGQh8ek" TargetMode="External"/><Relationship Id="rId4" Type="http://schemas.openxmlformats.org/officeDocument/2006/relationships/hyperlink" Target="https://github.com/SoftwareClassProject/SoftwareProject2.gi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 y="838200"/>
            <a:ext cx="1752600" cy="1447800"/>
          </a:xfrm>
        </p:spPr>
        <p:txBody>
          <a:bodyPr>
            <a:normAutofit/>
          </a:bodyPr>
          <a:lstStyle/>
          <a:p>
            <a:r>
              <a:rPr lang="en-US" sz="1200" dirty="0">
                <a:latin typeface="Arial" pitchFamily="34" charset="0"/>
                <a:cs typeface="Arial" pitchFamily="34" charset="0"/>
              </a:rPr>
              <a:t>Group ABLM</a:t>
            </a:r>
          </a:p>
          <a:p>
            <a:r>
              <a:rPr lang="en-US" sz="1200" dirty="0">
                <a:latin typeface="Arial" pitchFamily="34" charset="0"/>
                <a:cs typeface="Arial" pitchFamily="34" charset="0"/>
              </a:rPr>
              <a:t>Members: </a:t>
            </a:r>
          </a:p>
          <a:p>
            <a:r>
              <a:rPr lang="en-US" sz="1200" dirty="0">
                <a:latin typeface="Arial" pitchFamily="34" charset="0"/>
                <a:cs typeface="Arial" pitchFamily="34" charset="0"/>
              </a:rPr>
              <a:t>Ross Monroe</a:t>
            </a:r>
          </a:p>
          <a:p>
            <a:r>
              <a:rPr lang="en-US" sz="1200" dirty="0">
                <a:latin typeface="Arial" pitchFamily="34" charset="0"/>
                <a:cs typeface="Arial" pitchFamily="34" charset="0"/>
              </a:rPr>
              <a:t> </a:t>
            </a:r>
            <a:r>
              <a:rPr lang="en-US" sz="1200" dirty="0" err="1">
                <a:latin typeface="Arial" pitchFamily="34" charset="0"/>
                <a:cs typeface="Arial" pitchFamily="34" charset="0"/>
              </a:rPr>
              <a:t>Venance</a:t>
            </a:r>
            <a:r>
              <a:rPr lang="en-US" sz="1200" dirty="0">
                <a:latin typeface="Arial" pitchFamily="34" charset="0"/>
                <a:cs typeface="Arial" pitchFamily="34" charset="0"/>
              </a:rPr>
              <a:t> </a:t>
            </a:r>
            <a:r>
              <a:rPr lang="en-US" sz="1200" dirty="0" err="1">
                <a:latin typeface="Arial" pitchFamily="34" charset="0"/>
                <a:cs typeface="Arial" pitchFamily="34" charset="0"/>
              </a:rPr>
              <a:t>Agnero</a:t>
            </a:r>
            <a:r>
              <a:rPr lang="en-US" sz="1200" dirty="0">
                <a:latin typeface="Arial" pitchFamily="34" charset="0"/>
                <a:cs typeface="Arial" pitchFamily="34" charset="0"/>
              </a:rPr>
              <a:t>  </a:t>
            </a:r>
          </a:p>
          <a:p>
            <a:r>
              <a:rPr lang="en-US" sz="1200" dirty="0">
                <a:latin typeface="Arial" pitchFamily="34" charset="0"/>
                <a:cs typeface="Arial" pitchFamily="34" charset="0"/>
              </a:rPr>
              <a:t>Joshua Larson </a:t>
            </a:r>
          </a:p>
          <a:p>
            <a:r>
              <a:rPr lang="en-US" sz="1200" dirty="0" err="1">
                <a:latin typeface="Arial" pitchFamily="34" charset="0"/>
                <a:cs typeface="Arial" pitchFamily="34" charset="0"/>
              </a:rPr>
              <a:t>Sheun</a:t>
            </a:r>
            <a:r>
              <a:rPr lang="en-US" sz="1200" dirty="0">
                <a:latin typeface="Arial" pitchFamily="34" charset="0"/>
                <a:cs typeface="Arial" pitchFamily="34" charset="0"/>
              </a:rPr>
              <a:t> </a:t>
            </a:r>
            <a:r>
              <a:rPr lang="en-US" sz="1200" dirty="0" err="1">
                <a:latin typeface="Arial" pitchFamily="34" charset="0"/>
                <a:cs typeface="Arial" pitchFamily="34" charset="0"/>
              </a:rPr>
              <a:t>Badmus</a:t>
            </a:r>
            <a:endParaRPr lang="en-US" sz="1200" dirty="0">
              <a:latin typeface="Arial" pitchFamily="34" charset="0"/>
              <a:cs typeface="Arial" pitchFamily="34" charset="0"/>
            </a:endParaRPr>
          </a:p>
          <a:p>
            <a:endParaRPr lang="en-US" dirty="0"/>
          </a:p>
        </p:txBody>
      </p:sp>
      <p:sp>
        <p:nvSpPr>
          <p:cNvPr id="7" name="TextBox 6"/>
          <p:cNvSpPr txBox="1"/>
          <p:nvPr/>
        </p:nvSpPr>
        <p:spPr>
          <a:xfrm>
            <a:off x="2209800" y="2005964"/>
            <a:ext cx="6934200" cy="276999"/>
          </a:xfrm>
          <a:prstGeom prst="rect">
            <a:avLst/>
          </a:prstGeom>
          <a:noFill/>
        </p:spPr>
        <p:txBody>
          <a:bodyPr wrap="square" rtlCol="0">
            <a:spAutoFit/>
          </a:bodyPr>
          <a:lstStyle/>
          <a:p>
            <a:r>
              <a:rPr lang="en-US" sz="1200" dirty="0"/>
              <a:t>Features: User Interface - Database - User Management – Inventory Management – Report Generation</a:t>
            </a:r>
          </a:p>
        </p:txBody>
      </p:sp>
      <p:sp>
        <p:nvSpPr>
          <p:cNvPr id="8" name="TextBox 7"/>
          <p:cNvSpPr txBox="1"/>
          <p:nvPr/>
        </p:nvSpPr>
        <p:spPr>
          <a:xfrm>
            <a:off x="2286000" y="1066800"/>
            <a:ext cx="5334000" cy="523220"/>
          </a:xfrm>
          <a:prstGeom prst="rect">
            <a:avLst/>
          </a:prstGeom>
          <a:noFill/>
        </p:spPr>
        <p:txBody>
          <a:bodyPr wrap="square" rtlCol="0">
            <a:spAutoFit/>
          </a:bodyPr>
          <a:lstStyle/>
          <a:p>
            <a:r>
              <a:rPr lang="en-US" sz="1400" dirty="0"/>
              <a:t>Description: Inventory Management System is an application designed to manage an inventory system.</a:t>
            </a:r>
          </a:p>
        </p:txBody>
      </p:sp>
      <p:sp>
        <p:nvSpPr>
          <p:cNvPr id="9" name="TextBox 8"/>
          <p:cNvSpPr txBox="1"/>
          <p:nvPr/>
        </p:nvSpPr>
        <p:spPr>
          <a:xfrm>
            <a:off x="304800" y="2819400"/>
            <a:ext cx="4191000" cy="1569660"/>
          </a:xfrm>
          <a:prstGeom prst="rect">
            <a:avLst/>
          </a:prstGeom>
          <a:noFill/>
        </p:spPr>
        <p:txBody>
          <a:bodyPr wrap="square" rtlCol="0">
            <a:spAutoFit/>
          </a:bodyPr>
          <a:lstStyle/>
          <a:p>
            <a:endParaRPr lang="en-US" sz="1200" dirty="0"/>
          </a:p>
          <a:p>
            <a:r>
              <a:rPr lang="en-US" sz="1200" dirty="0"/>
              <a:t>User Interface: The user Interface is the interface that allow the user to interact with the system. User will input  data to the system and also  retrieve data from the system</a:t>
            </a:r>
          </a:p>
          <a:p>
            <a:endParaRPr lang="en-US" sz="1200" dirty="0"/>
          </a:p>
          <a:p>
            <a:r>
              <a:rPr lang="en-US" sz="1200" dirty="0"/>
              <a:t>User Interface design: Main Menu – Similar design for all components</a:t>
            </a:r>
          </a:p>
          <a:p>
            <a:endParaRPr lang="en-US" sz="1200" dirty="0"/>
          </a:p>
        </p:txBody>
      </p:sp>
      <p:sp>
        <p:nvSpPr>
          <p:cNvPr id="10" name="TextBox 9"/>
          <p:cNvSpPr txBox="1"/>
          <p:nvPr/>
        </p:nvSpPr>
        <p:spPr>
          <a:xfrm>
            <a:off x="3276600" y="2667000"/>
            <a:ext cx="1600200" cy="276999"/>
          </a:xfrm>
          <a:prstGeom prst="rect">
            <a:avLst/>
          </a:prstGeom>
          <a:noFill/>
        </p:spPr>
        <p:txBody>
          <a:bodyPr wrap="square" rtlCol="0">
            <a:spAutoFit/>
          </a:bodyPr>
          <a:lstStyle/>
          <a:p>
            <a:r>
              <a:rPr lang="en-US" sz="1200" dirty="0"/>
              <a:t>Features description:</a:t>
            </a:r>
          </a:p>
        </p:txBody>
      </p:sp>
      <p:sp>
        <p:nvSpPr>
          <p:cNvPr id="12" name="TextBox 11"/>
          <p:cNvSpPr txBox="1"/>
          <p:nvPr/>
        </p:nvSpPr>
        <p:spPr>
          <a:xfrm>
            <a:off x="4876800" y="2895601"/>
            <a:ext cx="4114800" cy="1107996"/>
          </a:xfrm>
          <a:prstGeom prst="rect">
            <a:avLst/>
          </a:prstGeom>
          <a:noFill/>
        </p:spPr>
        <p:txBody>
          <a:bodyPr wrap="square" rtlCol="0">
            <a:spAutoFit/>
          </a:bodyPr>
          <a:lstStyle/>
          <a:p>
            <a:r>
              <a:rPr lang="en-US" sz="1200" dirty="0"/>
              <a:t>Database</a:t>
            </a:r>
            <a:r>
              <a:rPr lang="en-US" dirty="0"/>
              <a:t>: </a:t>
            </a:r>
            <a:r>
              <a:rPr lang="en-US" sz="1200" dirty="0"/>
              <a:t>The Database is a structured  set of data in the system. It allow users to store data in the system and also retrieve date in the system</a:t>
            </a:r>
          </a:p>
          <a:p>
            <a:endParaRPr lang="en-US" sz="1200" dirty="0"/>
          </a:p>
          <a:p>
            <a:r>
              <a:rPr lang="en-US" sz="1200" dirty="0"/>
              <a:t>Database Design:</a:t>
            </a:r>
          </a:p>
        </p:txBody>
      </p:sp>
      <p:pic>
        <p:nvPicPr>
          <p:cNvPr id="1030" name="Picture 6"/>
          <p:cNvPicPr>
            <a:picLocks noChangeAspect="1" noChangeArrowheads="1"/>
          </p:cNvPicPr>
          <p:nvPr/>
        </p:nvPicPr>
        <p:blipFill>
          <a:blip r:embed="rId2" cstate="print">
            <a:duotone>
              <a:prstClr val="black"/>
              <a:schemeClr val="accent2">
                <a:tint val="45000"/>
                <a:satMod val="400000"/>
              </a:schemeClr>
            </a:duotone>
          </a:blip>
          <a:srcRect/>
          <a:stretch>
            <a:fillRect/>
          </a:stretch>
        </p:blipFill>
        <p:spPr bwMode="auto">
          <a:xfrm>
            <a:off x="4876800" y="4038600"/>
            <a:ext cx="4010025" cy="714375"/>
          </a:xfrm>
          <a:prstGeom prst="rect">
            <a:avLst/>
          </a:prstGeom>
          <a:noFill/>
          <a:ln w="9525">
            <a:noFill/>
            <a:miter lim="800000"/>
            <a:headEnd/>
            <a:tailEnd/>
          </a:ln>
          <a:effectLst/>
        </p:spPr>
      </p:pic>
      <p:pic>
        <p:nvPicPr>
          <p:cNvPr id="1032" name="Picture 8"/>
          <p:cNvPicPr>
            <a:picLocks noChangeAspect="1" noChangeArrowheads="1"/>
          </p:cNvPicPr>
          <p:nvPr/>
        </p:nvPicPr>
        <p:blipFill>
          <a:blip r:embed="rId3" cstate="print">
            <a:duotone>
              <a:prstClr val="black"/>
              <a:schemeClr val="accent2">
                <a:tint val="45000"/>
                <a:satMod val="400000"/>
              </a:schemeClr>
            </a:duotone>
          </a:blip>
          <a:srcRect/>
          <a:stretch>
            <a:fillRect/>
          </a:stretch>
        </p:blipFill>
        <p:spPr bwMode="auto">
          <a:xfrm>
            <a:off x="4876800" y="4962525"/>
            <a:ext cx="4038599" cy="1666875"/>
          </a:xfrm>
          <a:prstGeom prst="rect">
            <a:avLst/>
          </a:prstGeom>
          <a:noFill/>
          <a:ln w="9525">
            <a:noFill/>
            <a:miter lim="800000"/>
            <a:headEnd/>
            <a:tailEnd/>
          </a:ln>
          <a:effectLst/>
        </p:spPr>
      </p:pic>
      <p:pic>
        <p:nvPicPr>
          <p:cNvPr id="5" name="Picture 4">
            <a:extLst>
              <a:ext uri="{FF2B5EF4-FFF2-40B4-BE49-F238E27FC236}">
                <a16:creationId xmlns:a16="http://schemas.microsoft.com/office/drawing/2014/main" id="{520E6DA6-9C22-4152-86C0-6F9F7DDA8084}"/>
              </a:ext>
            </a:extLst>
          </p:cNvPr>
          <p:cNvPicPr>
            <a:picLocks noChangeAspect="1"/>
          </p:cNvPicPr>
          <p:nvPr/>
        </p:nvPicPr>
        <p:blipFill>
          <a:blip r:embed="rId4"/>
          <a:stretch>
            <a:fillRect/>
          </a:stretch>
        </p:blipFill>
        <p:spPr>
          <a:xfrm>
            <a:off x="1240448" y="4052887"/>
            <a:ext cx="2847975" cy="2347913"/>
          </a:xfrm>
          <a:prstGeom prst="rect">
            <a:avLst/>
          </a:prstGeom>
        </p:spPr>
      </p:pic>
      <p:sp>
        <p:nvSpPr>
          <p:cNvPr id="6" name="TextBox 5">
            <a:extLst>
              <a:ext uri="{FF2B5EF4-FFF2-40B4-BE49-F238E27FC236}">
                <a16:creationId xmlns:a16="http://schemas.microsoft.com/office/drawing/2014/main" id="{0D2216B5-600D-4751-B57D-3D8680B31BA9}"/>
              </a:ext>
            </a:extLst>
          </p:cNvPr>
          <p:cNvSpPr txBox="1"/>
          <p:nvPr/>
        </p:nvSpPr>
        <p:spPr>
          <a:xfrm>
            <a:off x="761326" y="6382732"/>
            <a:ext cx="3982180" cy="430887"/>
          </a:xfrm>
          <a:prstGeom prst="rect">
            <a:avLst/>
          </a:prstGeom>
          <a:noFill/>
        </p:spPr>
        <p:txBody>
          <a:bodyPr wrap="none" rtlCol="0">
            <a:spAutoFit/>
          </a:bodyPr>
          <a:lstStyle/>
          <a:p>
            <a:r>
              <a:rPr lang="en-US" sz="1100" u="sng" dirty="0">
                <a:hlinkClick r:id="rId5"/>
              </a:rPr>
              <a:t>https://github.com/SoftwareClassProject/SoftwareProject2.git</a:t>
            </a:r>
            <a:endParaRPr lang="en-US" sz="1100" dirty="0"/>
          </a:p>
          <a:p>
            <a:endParaRPr lang="en-US" sz="1100" dirty="0"/>
          </a:p>
        </p:txBody>
      </p:sp>
      <p:sp>
        <p:nvSpPr>
          <p:cNvPr id="14" name="TextBox 13">
            <a:extLst>
              <a:ext uri="{FF2B5EF4-FFF2-40B4-BE49-F238E27FC236}">
                <a16:creationId xmlns:a16="http://schemas.microsoft.com/office/drawing/2014/main" id="{C16C2121-B441-EA45-B040-1072952441CF}"/>
              </a:ext>
            </a:extLst>
          </p:cNvPr>
          <p:cNvSpPr txBox="1"/>
          <p:nvPr/>
        </p:nvSpPr>
        <p:spPr>
          <a:xfrm>
            <a:off x="2889005" y="361860"/>
            <a:ext cx="4127989" cy="400110"/>
          </a:xfrm>
          <a:prstGeom prst="rect">
            <a:avLst/>
          </a:prstGeom>
          <a:noFill/>
        </p:spPr>
        <p:txBody>
          <a:bodyPr wrap="square" rtlCol="0">
            <a:spAutoFit/>
          </a:bodyPr>
          <a:lstStyle/>
          <a:p>
            <a:r>
              <a:rPr lang="en-US" sz="2000" b="1" u="sng" dirty="0"/>
              <a:t>Inventory Management System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2" cstate="print">
            <a:duotone>
              <a:prstClr val="black"/>
              <a:schemeClr val="accent2">
                <a:tint val="45000"/>
                <a:satMod val="400000"/>
              </a:schemeClr>
            </a:duotone>
          </a:blip>
          <a:srcRect/>
          <a:stretch>
            <a:fillRect/>
          </a:stretch>
        </p:blipFill>
        <p:spPr bwMode="auto">
          <a:xfrm>
            <a:off x="4953000" y="152400"/>
            <a:ext cx="3952875" cy="1047750"/>
          </a:xfrm>
          <a:prstGeom prst="rect">
            <a:avLst/>
          </a:prstGeom>
          <a:noFill/>
          <a:ln w="9525">
            <a:noFill/>
            <a:miter lim="800000"/>
            <a:headEnd/>
            <a:tailEnd/>
          </a:ln>
          <a:effectLst/>
        </p:spPr>
      </p:pic>
      <p:pic>
        <p:nvPicPr>
          <p:cNvPr id="2053" name="Picture 5"/>
          <p:cNvPicPr>
            <a:picLocks noChangeAspect="1" noChangeArrowheads="1"/>
          </p:cNvPicPr>
          <p:nvPr/>
        </p:nvPicPr>
        <p:blipFill>
          <a:blip r:embed="rId3" cstate="print">
            <a:duotone>
              <a:prstClr val="black"/>
              <a:schemeClr val="accent2">
                <a:tint val="45000"/>
                <a:satMod val="400000"/>
              </a:schemeClr>
            </a:duotone>
          </a:blip>
          <a:srcRect/>
          <a:stretch>
            <a:fillRect/>
          </a:stretch>
        </p:blipFill>
        <p:spPr bwMode="auto">
          <a:xfrm>
            <a:off x="4953000" y="1295400"/>
            <a:ext cx="4000500" cy="1019175"/>
          </a:xfrm>
          <a:prstGeom prst="rect">
            <a:avLst/>
          </a:prstGeom>
          <a:noFill/>
          <a:ln w="9525">
            <a:noFill/>
            <a:miter lim="800000"/>
            <a:headEnd/>
            <a:tailEnd/>
          </a:ln>
          <a:effectLst/>
        </p:spPr>
      </p:pic>
      <p:sp>
        <p:nvSpPr>
          <p:cNvPr id="3" name="TextBox 2">
            <a:extLst>
              <a:ext uri="{FF2B5EF4-FFF2-40B4-BE49-F238E27FC236}">
                <a16:creationId xmlns:a16="http://schemas.microsoft.com/office/drawing/2014/main" id="{4F77E96E-3E60-A244-B462-368B6421423E}"/>
              </a:ext>
            </a:extLst>
          </p:cNvPr>
          <p:cNvSpPr txBox="1"/>
          <p:nvPr/>
        </p:nvSpPr>
        <p:spPr>
          <a:xfrm>
            <a:off x="228600" y="190500"/>
            <a:ext cx="4267200" cy="830997"/>
          </a:xfrm>
          <a:prstGeom prst="rect">
            <a:avLst/>
          </a:prstGeom>
          <a:noFill/>
        </p:spPr>
        <p:txBody>
          <a:bodyPr wrap="square" rtlCol="0">
            <a:spAutoFit/>
          </a:bodyPr>
          <a:lstStyle/>
          <a:p>
            <a:r>
              <a:rPr lang="en-US" sz="1200" dirty="0"/>
              <a:t>User Management: A feature that allows you to add and delete users of the system, and allows you to update usernames and passwords of existing users. Passwords are encrypted using an encryption algorithm to keep the system and users secure!</a:t>
            </a:r>
          </a:p>
        </p:txBody>
      </p:sp>
      <p:sp>
        <p:nvSpPr>
          <p:cNvPr id="4" name="TextBox 3">
            <a:extLst>
              <a:ext uri="{FF2B5EF4-FFF2-40B4-BE49-F238E27FC236}">
                <a16:creationId xmlns:a16="http://schemas.microsoft.com/office/drawing/2014/main" id="{6579FED5-302B-9641-890F-9B2BCD99984B}"/>
              </a:ext>
            </a:extLst>
          </p:cNvPr>
          <p:cNvSpPr txBox="1"/>
          <p:nvPr/>
        </p:nvSpPr>
        <p:spPr>
          <a:xfrm>
            <a:off x="242886" y="2599432"/>
            <a:ext cx="4252913" cy="1200329"/>
          </a:xfrm>
          <a:prstGeom prst="rect">
            <a:avLst/>
          </a:prstGeom>
          <a:noFill/>
        </p:spPr>
        <p:txBody>
          <a:bodyPr wrap="square" rtlCol="0">
            <a:spAutoFit/>
          </a:bodyPr>
          <a:lstStyle/>
          <a:p>
            <a:r>
              <a:rPr lang="en-US" sz="1200" dirty="0"/>
              <a:t>Inventory Management: A feature that allows you to see all of the current inventory in the system with their name, price, quantity, and system-generated SKU number. The Inventory Management feature also allows you to add and delete inventory, and allows you to update the name, price, and quantity of an item.</a:t>
            </a:r>
          </a:p>
        </p:txBody>
      </p:sp>
      <p:sp>
        <p:nvSpPr>
          <p:cNvPr id="5" name="TextBox 4">
            <a:extLst>
              <a:ext uri="{FF2B5EF4-FFF2-40B4-BE49-F238E27FC236}">
                <a16:creationId xmlns:a16="http://schemas.microsoft.com/office/drawing/2014/main" id="{8D7F50DE-F23F-4C45-93FD-509CA9484CAE}"/>
              </a:ext>
            </a:extLst>
          </p:cNvPr>
          <p:cNvSpPr txBox="1"/>
          <p:nvPr/>
        </p:nvSpPr>
        <p:spPr>
          <a:xfrm>
            <a:off x="4953000" y="2599432"/>
            <a:ext cx="3505200" cy="1200329"/>
          </a:xfrm>
          <a:prstGeom prst="rect">
            <a:avLst/>
          </a:prstGeom>
          <a:noFill/>
        </p:spPr>
        <p:txBody>
          <a:bodyPr wrap="square" rtlCol="0">
            <a:spAutoFit/>
          </a:bodyPr>
          <a:lstStyle/>
          <a:p>
            <a:r>
              <a:rPr lang="en-US" sz="1200" dirty="0"/>
              <a:t>Report Generation: This handy feature tracks a user’s activity within the system and saves it to a report in order to keep track of which user added/deleted/changed  something within the system. The system takes that report and saves it by the date it was created.</a:t>
            </a:r>
          </a:p>
        </p:txBody>
      </p:sp>
      <p:sp>
        <p:nvSpPr>
          <p:cNvPr id="6" name="TextBox 5">
            <a:extLst>
              <a:ext uri="{FF2B5EF4-FFF2-40B4-BE49-F238E27FC236}">
                <a16:creationId xmlns:a16="http://schemas.microsoft.com/office/drawing/2014/main" id="{CC5480CF-48C4-DD42-8DF6-F50BC2A0D0C4}"/>
              </a:ext>
            </a:extLst>
          </p:cNvPr>
          <p:cNvSpPr txBox="1"/>
          <p:nvPr/>
        </p:nvSpPr>
        <p:spPr>
          <a:xfrm>
            <a:off x="838375" y="6152376"/>
            <a:ext cx="4343400" cy="276999"/>
          </a:xfrm>
          <a:prstGeom prst="rect">
            <a:avLst/>
          </a:prstGeom>
          <a:noFill/>
        </p:spPr>
        <p:txBody>
          <a:bodyPr wrap="square" rtlCol="0">
            <a:spAutoFit/>
          </a:bodyPr>
          <a:lstStyle/>
          <a:p>
            <a:r>
              <a:rPr lang="en-US" sz="1200" u="sng" dirty="0">
                <a:hlinkClick r:id="rId4">
                  <a:extLst>
                    <a:ext uri="{A12FA001-AC4F-418D-AE19-62706E023703}">
                      <ahyp:hlinkClr xmlns:ahyp="http://schemas.microsoft.com/office/drawing/2018/hyperlinkcolor" val="tx"/>
                    </a:ext>
                  </a:extLst>
                </a:hlinkClick>
              </a:rPr>
              <a:t> https://github.com/SoftwareClassProject/SoftwareProject2.git</a:t>
            </a:r>
            <a:endParaRPr lang="en-US" sz="1200" dirty="0"/>
          </a:p>
        </p:txBody>
      </p:sp>
      <p:sp>
        <p:nvSpPr>
          <p:cNvPr id="7" name="TextBox 6">
            <a:extLst>
              <a:ext uri="{FF2B5EF4-FFF2-40B4-BE49-F238E27FC236}">
                <a16:creationId xmlns:a16="http://schemas.microsoft.com/office/drawing/2014/main" id="{E100B96F-3198-9441-A51F-B4CF6C55C6BF}"/>
              </a:ext>
            </a:extLst>
          </p:cNvPr>
          <p:cNvSpPr txBox="1"/>
          <p:nvPr/>
        </p:nvSpPr>
        <p:spPr>
          <a:xfrm>
            <a:off x="242886" y="6152375"/>
            <a:ext cx="721095" cy="276999"/>
          </a:xfrm>
          <a:prstGeom prst="rect">
            <a:avLst/>
          </a:prstGeom>
          <a:noFill/>
        </p:spPr>
        <p:txBody>
          <a:bodyPr wrap="none" rtlCol="0">
            <a:spAutoFit/>
          </a:bodyPr>
          <a:lstStyle/>
          <a:p>
            <a:r>
              <a:rPr lang="en-US" sz="1200" dirty="0"/>
              <a:t>GitHub:</a:t>
            </a:r>
          </a:p>
        </p:txBody>
      </p:sp>
      <p:sp>
        <p:nvSpPr>
          <p:cNvPr id="9" name="TextBox 8">
            <a:extLst>
              <a:ext uri="{FF2B5EF4-FFF2-40B4-BE49-F238E27FC236}">
                <a16:creationId xmlns:a16="http://schemas.microsoft.com/office/drawing/2014/main" id="{ECB54899-85F8-584A-B699-5FBDF4152782}"/>
              </a:ext>
            </a:extLst>
          </p:cNvPr>
          <p:cNvSpPr txBox="1"/>
          <p:nvPr/>
        </p:nvSpPr>
        <p:spPr>
          <a:xfrm>
            <a:off x="228600" y="5807383"/>
            <a:ext cx="4953175" cy="276999"/>
          </a:xfrm>
          <a:prstGeom prst="rect">
            <a:avLst/>
          </a:prstGeom>
          <a:noFill/>
        </p:spPr>
        <p:txBody>
          <a:bodyPr wrap="square" rtlCol="0">
            <a:spAutoFit/>
          </a:bodyPr>
          <a:lstStyle/>
          <a:p>
            <a:r>
              <a:rPr lang="en-US" sz="1200" dirty="0"/>
              <a:t>YouTube: </a:t>
            </a:r>
            <a:r>
              <a:rPr lang="en-US" sz="1200" dirty="0">
                <a:hlinkClick r:id="rId5">
                  <a:extLst>
                    <a:ext uri="{A12FA001-AC4F-418D-AE19-62706E023703}">
                      <ahyp:hlinkClr xmlns:ahyp="http://schemas.microsoft.com/office/drawing/2018/hyperlinkcolor" val="tx"/>
                    </a:ext>
                  </a:extLst>
                </a:hlinkClick>
              </a:rPr>
              <a:t>https://</a:t>
            </a:r>
            <a:r>
              <a:rPr lang="en-US" sz="1200" dirty="0" err="1">
                <a:hlinkClick r:id="rId5">
                  <a:extLst>
                    <a:ext uri="{A12FA001-AC4F-418D-AE19-62706E023703}">
                      <ahyp:hlinkClr xmlns:ahyp="http://schemas.microsoft.com/office/drawing/2018/hyperlinkcolor" val="tx"/>
                    </a:ext>
                  </a:extLst>
                </a:hlinkClick>
              </a:rPr>
              <a:t>www.youtube.com</a:t>
            </a:r>
            <a:r>
              <a:rPr lang="en-US" sz="1200" dirty="0">
                <a:hlinkClick r:id="rId5">
                  <a:extLst>
                    <a:ext uri="{A12FA001-AC4F-418D-AE19-62706E023703}">
                      <ahyp:hlinkClr xmlns:ahyp="http://schemas.microsoft.com/office/drawing/2018/hyperlinkcolor" val="tx"/>
                    </a:ext>
                  </a:extLst>
                </a:hlinkClick>
              </a:rPr>
              <a:t>/</a:t>
            </a:r>
            <a:r>
              <a:rPr lang="en-US" sz="1200" dirty="0" err="1">
                <a:hlinkClick r:id="rId5">
                  <a:extLst>
                    <a:ext uri="{A12FA001-AC4F-418D-AE19-62706E023703}">
                      <ahyp:hlinkClr xmlns:ahyp="http://schemas.microsoft.com/office/drawing/2018/hyperlinkcolor" val="tx"/>
                    </a:ext>
                  </a:extLst>
                </a:hlinkClick>
              </a:rPr>
              <a:t>watch?v</a:t>
            </a:r>
            <a:r>
              <a:rPr lang="en-US" sz="1200" dirty="0">
                <a:hlinkClick r:id="rId5">
                  <a:extLst>
                    <a:ext uri="{A12FA001-AC4F-418D-AE19-62706E023703}">
                      <ahyp:hlinkClr xmlns:ahyp="http://schemas.microsoft.com/office/drawing/2018/hyperlinkcolor" val="tx"/>
                    </a:ext>
                  </a:extLst>
                </a:hlinkClick>
              </a:rPr>
              <a:t>=J0w_cGQh8ek</a:t>
            </a:r>
            <a:endParaRPr lang="en-US" sz="1200" dirty="0"/>
          </a:p>
        </p:txBody>
      </p:sp>
      <p:pic>
        <p:nvPicPr>
          <p:cNvPr id="11" name="Picture 10">
            <a:extLst>
              <a:ext uri="{FF2B5EF4-FFF2-40B4-BE49-F238E27FC236}">
                <a16:creationId xmlns:a16="http://schemas.microsoft.com/office/drawing/2014/main" id="{861BA497-8F01-3F44-917E-C627ED21C1B8}"/>
              </a:ext>
            </a:extLst>
          </p:cNvPr>
          <p:cNvPicPr>
            <a:picLocks noChangeAspect="1"/>
          </p:cNvPicPr>
          <p:nvPr/>
        </p:nvPicPr>
        <p:blipFill rotWithShape="1">
          <a:blip r:embed="rId6">
            <a:extLst>
              <a:ext uri="{28A0092B-C50C-407E-A947-70E740481C1C}">
                <a14:useLocalDpi xmlns:a14="http://schemas.microsoft.com/office/drawing/2010/main" val="0"/>
              </a:ext>
            </a:extLst>
          </a:blip>
          <a:srcRect r="26543"/>
          <a:stretch/>
        </p:blipFill>
        <p:spPr>
          <a:xfrm>
            <a:off x="4800600" y="4240690"/>
            <a:ext cx="4149452" cy="1012696"/>
          </a:xfrm>
          <a:prstGeom prst="rect">
            <a:avLst/>
          </a:prstGeom>
        </p:spPr>
      </p:pic>
      <p:pic>
        <p:nvPicPr>
          <p:cNvPr id="13" name="Picture 12">
            <a:extLst>
              <a:ext uri="{FF2B5EF4-FFF2-40B4-BE49-F238E27FC236}">
                <a16:creationId xmlns:a16="http://schemas.microsoft.com/office/drawing/2014/main" id="{6C838DF4-DD24-EC4A-AE5B-B2B8D725BCB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163" y="4353758"/>
            <a:ext cx="4460393" cy="899628"/>
          </a:xfrm>
          <a:prstGeom prst="rect">
            <a:avLst/>
          </a:prstGeom>
        </p:spPr>
      </p:pic>
      <p:pic>
        <p:nvPicPr>
          <p:cNvPr id="15" name="Picture 14">
            <a:extLst>
              <a:ext uri="{FF2B5EF4-FFF2-40B4-BE49-F238E27FC236}">
                <a16:creationId xmlns:a16="http://schemas.microsoft.com/office/drawing/2014/main" id="{1ABC9D75-9EAB-B74B-8E26-D14DF032B0F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63252" y="1175083"/>
            <a:ext cx="4197896" cy="1270762"/>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195</TotalTime>
  <Words>325</Words>
  <Application>Microsoft Macintosh PowerPoint</Application>
  <PresentationFormat>On-screen Show (4:3)</PresentationFormat>
  <Paragraphs>24</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Constantia</vt:lpstr>
      <vt:lpstr>Wingdings 2</vt:lpstr>
      <vt:lpstr>Flow</vt:lpstr>
      <vt:lpstr>PowerPoint Presentation</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Demo one In Inventory Management System</dc:title>
  <dc:creator>venance</dc:creator>
  <cp:lastModifiedBy>Microsoft Office User</cp:lastModifiedBy>
  <cp:revision>21</cp:revision>
  <dcterms:created xsi:type="dcterms:W3CDTF">2018-11-10T17:26:27Z</dcterms:created>
  <dcterms:modified xsi:type="dcterms:W3CDTF">2018-11-11T05:20:38Z</dcterms:modified>
</cp:coreProperties>
</file>