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9B90-1FD7-4FE1-A1FB-621008C0F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House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461FB-7094-4BED-8900-D90A9B727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LOLA</a:t>
            </a:r>
          </a:p>
        </p:txBody>
      </p:sp>
    </p:spTree>
    <p:extLst>
      <p:ext uri="{BB962C8B-B14F-4D97-AF65-F5344CB8AC3E}">
        <p14:creationId xmlns:p14="http://schemas.microsoft.com/office/powerpoint/2010/main" val="410373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B1AA-C374-4058-A214-6C0A1696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6EE9-1C38-471F-AC05-6ED84050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be used to monitor usage in houses to allow for a more echo friendly footprint.</a:t>
            </a:r>
          </a:p>
        </p:txBody>
      </p:sp>
    </p:spTree>
    <p:extLst>
      <p:ext uri="{BB962C8B-B14F-4D97-AF65-F5344CB8AC3E}">
        <p14:creationId xmlns:p14="http://schemas.microsoft.com/office/powerpoint/2010/main" val="376829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665-6AFE-49DD-BA86-2B461C88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351B-43B3-4B51-B3B1-C9D01F25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more specialised hardware would make the project easier.</a:t>
            </a:r>
          </a:p>
        </p:txBody>
      </p:sp>
    </p:spTree>
    <p:extLst>
      <p:ext uri="{BB962C8B-B14F-4D97-AF65-F5344CB8AC3E}">
        <p14:creationId xmlns:p14="http://schemas.microsoft.com/office/powerpoint/2010/main" val="334508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542C-D695-43BD-AB03-F87D020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27C85-5BC7-4346-AB47-BE5268CC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Air quality sensors.</a:t>
            </a:r>
          </a:p>
          <a:p>
            <a:r>
              <a:rPr lang="en-GB" dirty="0"/>
              <a:t>User account based login system for the website.</a:t>
            </a:r>
          </a:p>
        </p:txBody>
      </p:sp>
    </p:spTree>
    <p:extLst>
      <p:ext uri="{BB962C8B-B14F-4D97-AF65-F5344CB8AC3E}">
        <p14:creationId xmlns:p14="http://schemas.microsoft.com/office/powerpoint/2010/main" val="237845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9855-7311-42A0-A517-63AAA03A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5DE9-0634-48DC-AB16-5A101CC1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36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E68E-3771-4553-8616-FB9A7A0D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D377-B205-4D8A-B732-318B2B69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Sense hat board that senses temperature and humidity.</a:t>
            </a:r>
          </a:p>
          <a:p>
            <a:r>
              <a:rPr lang="en-GB" dirty="0"/>
              <a:t>A water meter that helps to find the water usage.</a:t>
            </a:r>
          </a:p>
          <a:p>
            <a:r>
              <a:rPr lang="en-GB" dirty="0"/>
              <a:t>Raspberry pi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5D96-6413-4A9C-BB1A-906E692D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UI/UX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2FDE-2D8B-4435-A94F-AF474654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Native application design to fit with the operating system its being run on.</a:t>
            </a:r>
          </a:p>
        </p:txBody>
      </p:sp>
    </p:spTree>
    <p:extLst>
      <p:ext uri="{BB962C8B-B14F-4D97-AF65-F5344CB8AC3E}">
        <p14:creationId xmlns:p14="http://schemas.microsoft.com/office/powerpoint/2010/main" val="56442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9CB-C803-47DE-A08B-98EB59BD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04A1-4341-480E-B39E-4E8C4F28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09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1642-9F8A-4045-9027-8D38389E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9F2B-B331-4F97-A8EF-C90CCC7C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</a:t>
            </a:r>
          </a:p>
          <a:p>
            <a:r>
              <a:rPr lang="en-GB" dirty="0"/>
              <a:t>Equipment</a:t>
            </a:r>
          </a:p>
          <a:p>
            <a:r>
              <a:rPr lang="en-GB" dirty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58002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E5E9-0301-4F24-84CF-D1CADA58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079C-EBC9-4FF5-8E81-7A4CE159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Arron – Taking Computer Science an a A-Level, does programming as a hobby.</a:t>
            </a:r>
          </a:p>
          <a:p>
            <a:r>
              <a:rPr lang="en-GB" dirty="0"/>
              <a:t> Lakshmi – finished masters in communication engineering, looking to start a career in software development.</a:t>
            </a:r>
          </a:p>
          <a:p>
            <a:r>
              <a:rPr lang="en-GB" dirty="0"/>
              <a:t>Liam – Just finished university, app development, web development and server side web development.</a:t>
            </a:r>
          </a:p>
          <a:p>
            <a:r>
              <a:rPr lang="en-GB" dirty="0"/>
              <a:t>Ollie – DJ started looking into development as a hobby.</a:t>
            </a:r>
          </a:p>
        </p:txBody>
      </p:sp>
    </p:spTree>
    <p:extLst>
      <p:ext uri="{BB962C8B-B14F-4D97-AF65-F5344CB8AC3E}">
        <p14:creationId xmlns:p14="http://schemas.microsoft.com/office/powerpoint/2010/main" val="388930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47DB-B45A-4628-BA00-5004276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7AFB-3DA6-42E9-8CA5-73F87D97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build a series of sensors that monitor temperature, humidity and water usage; to be placed in a home, to transmit data to a central server to be accessed via a website and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6214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13D5-6D08-429B-A910-A054E6A3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Accomplish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12F0-F40B-4592-8390-59010628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working humidity and temperature sensors.</a:t>
            </a:r>
          </a:p>
          <a:p>
            <a:r>
              <a:rPr lang="en-GB" dirty="0"/>
              <a:t>One working water meter sensor.</a:t>
            </a:r>
          </a:p>
          <a:p>
            <a:r>
              <a:rPr lang="en-GB" dirty="0"/>
              <a:t>Cloud hosted server.</a:t>
            </a:r>
          </a:p>
          <a:p>
            <a:r>
              <a:rPr lang="en-GB" dirty="0"/>
              <a:t>Responsive website.</a:t>
            </a:r>
          </a:p>
          <a:p>
            <a:r>
              <a:rPr lang="en-GB" dirty="0"/>
              <a:t>iOS Application.</a:t>
            </a:r>
          </a:p>
          <a:p>
            <a:r>
              <a:rPr lang="en-GB" dirty="0"/>
              <a:t>Android Application.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44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D328-97A5-468A-B517-0C809D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469"/>
            <a:ext cx="9291215" cy="1049235"/>
          </a:xfrm>
        </p:spPr>
        <p:txBody>
          <a:bodyPr/>
          <a:lstStyle/>
          <a:p>
            <a:r>
              <a:rPr lang="en-GB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39102-C1EC-412E-8954-43406D4FF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4" b="4325"/>
          <a:stretch/>
        </p:blipFill>
        <p:spPr>
          <a:xfrm>
            <a:off x="1839511" y="831964"/>
            <a:ext cx="8515350" cy="4134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0318A-070D-40A4-B896-0B8979990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03" r="-12077" b="6542"/>
          <a:stretch/>
        </p:blipFill>
        <p:spPr>
          <a:xfrm>
            <a:off x="1839511" y="4699702"/>
            <a:ext cx="9538138" cy="17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8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E5E2-AF87-47C5-BB6A-5C75E37AB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4" b="5241"/>
          <a:stretch/>
        </p:blipFill>
        <p:spPr>
          <a:xfrm>
            <a:off x="1100836" y="800100"/>
            <a:ext cx="9846031" cy="472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5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9C86-29E0-4E8D-ADAA-BD97B21F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A28F-058D-44AA-B95F-73BEE94E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126" y="2108005"/>
            <a:ext cx="2454668" cy="4366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11FB4-52BA-45D2-8687-374030C6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82" y="2108005"/>
            <a:ext cx="2455896" cy="4366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00B6D-1D64-4755-BD58-ABF7032D7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171" y="2111297"/>
            <a:ext cx="2454045" cy="43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6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0373-42C3-4225-BEF3-3529C4F7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305C-C394-4CC7-B244-4F360A16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3/4 people.</a:t>
            </a:r>
          </a:p>
          <a:p>
            <a:r>
              <a:rPr lang="en-GB" dirty="0"/>
              <a:t>10 days.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8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050B-DAE5-4FDB-81EF-4FC7DDAB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7AA3-D219-48B2-ABAB-366FF94B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3251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244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Rockwell</vt:lpstr>
      <vt:lpstr>Gallery</vt:lpstr>
      <vt:lpstr>House sensors</vt:lpstr>
      <vt:lpstr>The team</vt:lpstr>
      <vt:lpstr>The task</vt:lpstr>
      <vt:lpstr>What did we Accomplish</vt:lpstr>
      <vt:lpstr>Website</vt:lpstr>
      <vt:lpstr>PowerPoint Presentation</vt:lpstr>
      <vt:lpstr>Applications</vt:lpstr>
      <vt:lpstr>Total resources used</vt:lpstr>
      <vt:lpstr>What’s next? </vt:lpstr>
      <vt:lpstr>Potential</vt:lpstr>
      <vt:lpstr>limitations</vt:lpstr>
      <vt:lpstr>Further Development</vt:lpstr>
      <vt:lpstr>Features</vt:lpstr>
      <vt:lpstr>Hardware</vt:lpstr>
      <vt:lpstr>UI/UX</vt:lpstr>
      <vt:lpstr>What we need</vt:lpstr>
      <vt:lpstr>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sensors</dc:title>
  <dc:creator>Liam Prowse</dc:creator>
  <cp:lastModifiedBy>Liam Prowse</cp:lastModifiedBy>
  <cp:revision>21</cp:revision>
  <dcterms:created xsi:type="dcterms:W3CDTF">2017-07-27T22:23:48Z</dcterms:created>
  <dcterms:modified xsi:type="dcterms:W3CDTF">2017-07-28T12:25:40Z</dcterms:modified>
</cp:coreProperties>
</file>